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9"/>
  </p:notesMasterIdLst>
  <p:sldIdLst>
    <p:sldId id="256" r:id="rId2"/>
    <p:sldId id="257" r:id="rId3"/>
    <p:sldId id="259" r:id="rId4"/>
    <p:sldId id="262" r:id="rId5"/>
    <p:sldId id="258" r:id="rId6"/>
    <p:sldId id="313" r:id="rId7"/>
    <p:sldId id="314" r:id="rId8"/>
    <p:sldId id="268" r:id="rId9"/>
    <p:sldId id="266" r:id="rId10"/>
    <p:sldId id="274" r:id="rId11"/>
    <p:sldId id="315" r:id="rId12"/>
    <p:sldId id="316" r:id="rId13"/>
    <p:sldId id="288" r:id="rId14"/>
    <p:sldId id="261" r:id="rId15"/>
    <p:sldId id="285" r:id="rId16"/>
    <p:sldId id="265" r:id="rId17"/>
    <p:sldId id="273" r:id="rId18"/>
    <p:sldId id="276" r:id="rId19"/>
    <p:sldId id="280" r:id="rId20"/>
    <p:sldId id="284" r:id="rId21"/>
    <p:sldId id="260" r:id="rId22"/>
    <p:sldId id="279"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264" r:id="rId41"/>
    <p:sldId id="334" r:id="rId42"/>
    <p:sldId id="335" r:id="rId43"/>
    <p:sldId id="336" r:id="rId44"/>
    <p:sldId id="337" r:id="rId45"/>
    <p:sldId id="338" r:id="rId46"/>
    <p:sldId id="339" r:id="rId47"/>
    <p:sldId id="340" r:id="rId48"/>
    <p:sldId id="341" r:id="rId49"/>
    <p:sldId id="342" r:id="rId50"/>
    <p:sldId id="343" r:id="rId51"/>
    <p:sldId id="344" r:id="rId52"/>
    <p:sldId id="345" r:id="rId53"/>
    <p:sldId id="346" r:id="rId54"/>
    <p:sldId id="347" r:id="rId55"/>
    <p:sldId id="348" r:id="rId56"/>
    <p:sldId id="349" r:id="rId57"/>
    <p:sldId id="292" r:id="rId58"/>
  </p:sldIdLst>
  <p:sldSz cx="9144000" cy="5143500" type="screen16x9"/>
  <p:notesSz cx="6858000" cy="9144000"/>
  <p:embeddedFontLst>
    <p:embeddedFont>
      <p:font typeface="Cairo" panose="020B0604020202020204" charset="-78"/>
      <p:regular r:id="rId60"/>
      <p:bold r:id="rId61"/>
    </p:embeddedFont>
    <p:embeddedFont>
      <p:font typeface="Roboto Condensed Light" panose="02000000000000000000" pitchFamily="2" charset="0"/>
      <p:regular r:id="rId62"/>
      <p:italic r:id="rId63"/>
    </p:embeddedFont>
    <p:embeddedFont>
      <p:font typeface="Staatliches" pitchFamily="2" charset="0"/>
      <p:regular r:id="rId64"/>
    </p:embeddedFont>
    <p:embeddedFont>
      <p:font typeface="Trebuchet MS" panose="020B060302020202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59692B-BFC8-4CA5-BE8E-C937378C78D4}">
  <a:tblStyle styleId="{F959692B-BFC8-4CA5-BE8E-C937378C78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d9d240c1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d9d240c1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7b2dad823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7b2dad823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7b2dad823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7b2dad823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64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7b2dad823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7b2dad823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02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7b349e6ee3_0_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7b349e6ee3_0_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7b349e6ee3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g7b349e6ee3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7b2dad823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7b2dad823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7b349e6ee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7b349e6ee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7b349e6ee3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7b349e6ee3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7b349e6ee3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7b349e6ee3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7b2dad823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7b2dad823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545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751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364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454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6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818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083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0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664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86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992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312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630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672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226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601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47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b2dad823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b2dad823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725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366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258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122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5349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535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934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098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07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b2dad82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7b2dad82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865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906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109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291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781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4681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7b349e6ee3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7b349e6ee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6525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7b2dad823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7b2dad823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b2dad82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7b2dad82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995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b2dad82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7b2dad82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966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7b2dad8238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7b2dad8238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2926700"/>
            <a:ext cx="4287000" cy="865200"/>
          </a:xfrm>
          <a:prstGeom prst="rect">
            <a:avLst/>
          </a:prstGeom>
        </p:spPr>
        <p:txBody>
          <a:bodyPr spcFirstLastPara="1" wrap="square" lIns="0" tIns="0" rIns="0" bIns="0" anchor="ctr" anchorCtr="0">
            <a:noAutofit/>
          </a:bodyPr>
          <a:lstStyle>
            <a:lvl1pPr lvl="0" algn="l">
              <a:lnSpc>
                <a:spcPct val="8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121" y="3679025"/>
            <a:ext cx="4287000" cy="475800"/>
          </a:xfrm>
          <a:prstGeom prst="rect">
            <a:avLst/>
          </a:prstGeom>
        </p:spPr>
        <p:txBody>
          <a:bodyPr spcFirstLastPara="1" wrap="square" lIns="0" tIns="0" rIns="0" bIns="0"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idx="2"/>
          </p:nvPr>
        </p:nvSpPr>
        <p:spPr>
          <a:xfrm>
            <a:off x="713125" y="988675"/>
            <a:ext cx="2493000" cy="926700"/>
          </a:xfrm>
          <a:prstGeom prst="rect">
            <a:avLst/>
          </a:prstGeom>
        </p:spPr>
        <p:txBody>
          <a:bodyPr spcFirstLastPara="1" wrap="square" lIns="0" tIns="0" rIns="0" bIns="0" anchor="ctr" anchorCtr="0">
            <a:noAutofit/>
          </a:bodyPr>
          <a:lstStyle>
            <a:lvl1pPr lvl="0" algn="l" rtl="0">
              <a:spcBef>
                <a:spcPts val="0"/>
              </a:spcBef>
              <a:spcAft>
                <a:spcPts val="0"/>
              </a:spcAft>
              <a:buClr>
                <a:srgbClr val="191919"/>
              </a:buClr>
              <a:buSzPts val="5200"/>
              <a:buNone/>
              <a:defRPr sz="8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grpSp>
        <p:nvGrpSpPr>
          <p:cNvPr id="12" name="Google Shape;12;p2"/>
          <p:cNvGrpSpPr/>
          <p:nvPr/>
        </p:nvGrpSpPr>
        <p:grpSpPr>
          <a:xfrm>
            <a:off x="-123371" y="3705937"/>
            <a:ext cx="932693" cy="1513429"/>
            <a:chOff x="5252475" y="3372998"/>
            <a:chExt cx="758596" cy="1230930"/>
          </a:xfrm>
        </p:grpSpPr>
        <p:sp>
          <p:nvSpPr>
            <p:cNvPr id="13" name="Google Shape;13;p2"/>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387380" y="3373887"/>
              <a:ext cx="549728" cy="1230041"/>
            </a:xfrm>
            <a:custGeom>
              <a:avLst/>
              <a:gdLst/>
              <a:ahLst/>
              <a:cxnLst/>
              <a:rect l="l" t="t" r="r" b="b"/>
              <a:pathLst>
                <a:path w="8651" h="19357" fill="none" extrusionOk="0">
                  <a:moveTo>
                    <a:pt x="8651" y="19356"/>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813763" y="3819146"/>
              <a:ext cx="111776" cy="509186"/>
            </a:xfrm>
            <a:custGeom>
              <a:avLst/>
              <a:gdLst/>
              <a:ahLst/>
              <a:cxnLst/>
              <a:rect l="l" t="t" r="r" b="b"/>
              <a:pathLst>
                <a:path w="1759" h="8013" fill="none" extrusionOk="0">
                  <a:moveTo>
                    <a:pt x="1758" y="1"/>
                  </a:moveTo>
                  <a:lnTo>
                    <a:pt x="1" y="801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425062" y="4355846"/>
              <a:ext cx="448246" cy="107391"/>
            </a:xfrm>
            <a:custGeom>
              <a:avLst/>
              <a:gdLst/>
              <a:ahLst/>
              <a:cxnLst/>
              <a:rect l="l" t="t" r="r" b="b"/>
              <a:pathLst>
                <a:path w="7054" h="1690" fill="none" extrusionOk="0">
                  <a:moveTo>
                    <a:pt x="7054" y="1689"/>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274207" y="3985951"/>
              <a:ext cx="475825" cy="198769"/>
            </a:xfrm>
            <a:custGeom>
              <a:avLst/>
              <a:gdLst/>
              <a:ahLst/>
              <a:cxnLst/>
              <a:rect l="l" t="t" r="r" b="b"/>
              <a:pathLst>
                <a:path w="7488" h="3128" fill="none" extrusionOk="0">
                  <a:moveTo>
                    <a:pt x="7487" y="3128"/>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381534" y="3748103"/>
              <a:ext cx="194448" cy="47913"/>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320658" y="3620441"/>
              <a:ext cx="201628" cy="4797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306107" y="3495703"/>
              <a:ext cx="152381" cy="37809"/>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53"/>
        <p:cNvGrpSpPr/>
        <p:nvPr/>
      </p:nvGrpSpPr>
      <p:grpSpPr>
        <a:xfrm>
          <a:off x="0" y="0"/>
          <a:ext cx="0" cy="0"/>
          <a:chOff x="0" y="0"/>
          <a:chExt cx="0" cy="0"/>
        </a:xfrm>
      </p:grpSpPr>
      <p:sp>
        <p:nvSpPr>
          <p:cNvPr id="254" name="Google Shape;254;p14"/>
          <p:cNvSpPr txBox="1">
            <a:spLocks noGrp="1"/>
          </p:cNvSpPr>
          <p:nvPr>
            <p:ph type="title"/>
          </p:nvPr>
        </p:nvSpPr>
        <p:spPr>
          <a:xfrm>
            <a:off x="4572000" y="1715900"/>
            <a:ext cx="3858900" cy="738300"/>
          </a:xfrm>
          <a:prstGeom prst="rect">
            <a:avLst/>
          </a:prstGeom>
        </p:spPr>
        <p:txBody>
          <a:bodyPr spcFirstLastPara="1" wrap="square" lIns="0" tIns="0" rIns="0" bIns="0" anchor="ctr"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5" name="Google Shape;255;p14"/>
          <p:cNvSpPr txBox="1">
            <a:spLocks noGrp="1"/>
          </p:cNvSpPr>
          <p:nvPr>
            <p:ph type="subTitle" idx="1"/>
          </p:nvPr>
        </p:nvSpPr>
        <p:spPr>
          <a:xfrm>
            <a:off x="4572000" y="2454400"/>
            <a:ext cx="3858900" cy="97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256" name="Google Shape;256;p14"/>
          <p:cNvGrpSpPr/>
          <p:nvPr/>
        </p:nvGrpSpPr>
        <p:grpSpPr>
          <a:xfrm flipH="1">
            <a:off x="8318255" y="3705937"/>
            <a:ext cx="932693" cy="1513429"/>
            <a:chOff x="5252475" y="3372998"/>
            <a:chExt cx="758596" cy="1230930"/>
          </a:xfrm>
        </p:grpSpPr>
        <p:sp>
          <p:nvSpPr>
            <p:cNvPr id="257" name="Google Shape;257;p14"/>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5387380" y="3373887"/>
              <a:ext cx="549728" cy="1230041"/>
            </a:xfrm>
            <a:custGeom>
              <a:avLst/>
              <a:gdLst/>
              <a:ahLst/>
              <a:cxnLst/>
              <a:rect l="l" t="t" r="r" b="b"/>
              <a:pathLst>
                <a:path w="8651" h="19357" fill="none" extrusionOk="0">
                  <a:moveTo>
                    <a:pt x="8651" y="19356"/>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5813763" y="3819146"/>
              <a:ext cx="111776" cy="509186"/>
            </a:xfrm>
            <a:custGeom>
              <a:avLst/>
              <a:gdLst/>
              <a:ahLst/>
              <a:cxnLst/>
              <a:rect l="l" t="t" r="r" b="b"/>
              <a:pathLst>
                <a:path w="1759" h="8013" fill="none" extrusionOk="0">
                  <a:moveTo>
                    <a:pt x="1758" y="1"/>
                  </a:moveTo>
                  <a:lnTo>
                    <a:pt x="1" y="801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5425062" y="4355846"/>
              <a:ext cx="448246" cy="107391"/>
            </a:xfrm>
            <a:custGeom>
              <a:avLst/>
              <a:gdLst/>
              <a:ahLst/>
              <a:cxnLst/>
              <a:rect l="l" t="t" r="r" b="b"/>
              <a:pathLst>
                <a:path w="7054" h="1690" fill="none" extrusionOk="0">
                  <a:moveTo>
                    <a:pt x="7054" y="1689"/>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5274207" y="3985951"/>
              <a:ext cx="475825" cy="198769"/>
            </a:xfrm>
            <a:custGeom>
              <a:avLst/>
              <a:gdLst/>
              <a:ahLst/>
              <a:cxnLst/>
              <a:rect l="l" t="t" r="r" b="b"/>
              <a:pathLst>
                <a:path w="7488" h="3128" fill="none" extrusionOk="0">
                  <a:moveTo>
                    <a:pt x="7487" y="3128"/>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5381534" y="3748103"/>
              <a:ext cx="194448" cy="47913"/>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5320658" y="3620441"/>
              <a:ext cx="201628" cy="4797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5306107" y="3495703"/>
              <a:ext cx="152381" cy="37809"/>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4"/>
          <p:cNvSpPr/>
          <p:nvPr/>
        </p:nvSpPr>
        <p:spPr>
          <a:xfrm rot="-5400000" flipH="1">
            <a:off x="105229" y="4110867"/>
            <a:ext cx="370803" cy="370803"/>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rot="-5400000" flipH="1">
            <a:off x="330575" y="4437350"/>
            <a:ext cx="488934" cy="488914"/>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36"/>
        <p:cNvGrpSpPr/>
        <p:nvPr/>
      </p:nvGrpSpPr>
      <p:grpSpPr>
        <a:xfrm>
          <a:off x="0" y="0"/>
          <a:ext cx="0" cy="0"/>
          <a:chOff x="0" y="0"/>
          <a:chExt cx="0" cy="0"/>
        </a:xfrm>
      </p:grpSpPr>
      <p:sp>
        <p:nvSpPr>
          <p:cNvPr id="337" name="Google Shape;337;p19"/>
          <p:cNvSpPr/>
          <p:nvPr/>
        </p:nvSpPr>
        <p:spPr>
          <a:xfrm rot="8100000">
            <a:off x="8460529" y="1531072"/>
            <a:ext cx="404009" cy="404009"/>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8100000">
            <a:off x="8764708" y="997550"/>
            <a:ext cx="313704" cy="31545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8100000">
            <a:off x="8162580" y="134785"/>
            <a:ext cx="650836" cy="650836"/>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2700000">
            <a:off x="276569" y="4605415"/>
            <a:ext cx="323260" cy="323260"/>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2700000">
            <a:off x="100461" y="4264361"/>
            <a:ext cx="250999" cy="252397"/>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19"/>
          <p:cNvGrpSpPr/>
          <p:nvPr/>
        </p:nvGrpSpPr>
        <p:grpSpPr>
          <a:xfrm>
            <a:off x="-120517" y="-69488"/>
            <a:ext cx="586031" cy="736432"/>
            <a:chOff x="-84151" y="785111"/>
            <a:chExt cx="490484" cy="616364"/>
          </a:xfrm>
        </p:grpSpPr>
        <p:sp>
          <p:nvSpPr>
            <p:cNvPr id="343" name="Google Shape;343;p19"/>
            <p:cNvSpPr/>
            <p:nvPr/>
          </p:nvSpPr>
          <p:spPr>
            <a:xfrm rot="10800000" flipH="1">
              <a:off x="-84151" y="785111"/>
              <a:ext cx="490484" cy="615879"/>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10800000" flipH="1">
              <a:off x="35306" y="880890"/>
              <a:ext cx="239070" cy="58908"/>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10800000" flipH="1">
              <a:off x="-39540" y="1037772"/>
              <a:ext cx="247899" cy="5898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10800000" flipH="1">
              <a:off x="-57431" y="1203638"/>
              <a:ext cx="187350" cy="46486"/>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19"/>
            <p:cNvCxnSpPr/>
            <p:nvPr/>
          </p:nvCxnSpPr>
          <p:spPr>
            <a:xfrm rot="10800000" flipH="1">
              <a:off x="46825" y="797575"/>
              <a:ext cx="261900" cy="603900"/>
            </a:xfrm>
            <a:prstGeom prst="straightConnector1">
              <a:avLst/>
            </a:prstGeom>
            <a:noFill/>
            <a:ln w="9525" cap="flat" cmpd="sng">
              <a:solidFill>
                <a:schemeClr val="dk1"/>
              </a:solidFill>
              <a:prstDash val="solid"/>
              <a:round/>
              <a:headEnd type="none" w="med" len="med"/>
              <a:tailEnd type="none" w="med" len="med"/>
            </a:ln>
          </p:spPr>
        </p:cxnSp>
      </p:grpSp>
      <p:grpSp>
        <p:nvGrpSpPr>
          <p:cNvPr id="348" name="Google Shape;348;p19"/>
          <p:cNvGrpSpPr/>
          <p:nvPr/>
        </p:nvGrpSpPr>
        <p:grpSpPr>
          <a:xfrm flipH="1">
            <a:off x="294704" y="-69476"/>
            <a:ext cx="425299" cy="534449"/>
            <a:chOff x="-84151" y="785111"/>
            <a:chExt cx="490484" cy="616364"/>
          </a:xfrm>
        </p:grpSpPr>
        <p:sp>
          <p:nvSpPr>
            <p:cNvPr id="349" name="Google Shape;349;p19"/>
            <p:cNvSpPr/>
            <p:nvPr/>
          </p:nvSpPr>
          <p:spPr>
            <a:xfrm rot="10800000" flipH="1">
              <a:off x="-84151" y="785111"/>
              <a:ext cx="490484" cy="615879"/>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10800000" flipH="1">
              <a:off x="35306" y="880890"/>
              <a:ext cx="239070" cy="58908"/>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10800000" flipH="1">
              <a:off x="-39540" y="1037772"/>
              <a:ext cx="247899" cy="5898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rot="10800000" flipH="1">
              <a:off x="-57431" y="1203638"/>
              <a:ext cx="187350" cy="46486"/>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p19"/>
            <p:cNvCxnSpPr/>
            <p:nvPr/>
          </p:nvCxnSpPr>
          <p:spPr>
            <a:xfrm rot="10800000" flipH="1">
              <a:off x="46825" y="797575"/>
              <a:ext cx="261900" cy="603900"/>
            </a:xfrm>
            <a:prstGeom prst="straightConnector1">
              <a:avLst/>
            </a:prstGeom>
            <a:noFill/>
            <a:ln w="9525" cap="flat" cmpd="sng">
              <a:solidFill>
                <a:schemeClr val="dk1"/>
              </a:solidFill>
              <a:prstDash val="solid"/>
              <a:round/>
              <a:headEnd type="none" w="med" len="med"/>
              <a:tailEnd type="none" w="med" len="med"/>
            </a:ln>
          </p:spPr>
        </p:cxnSp>
      </p:grpSp>
      <p:sp>
        <p:nvSpPr>
          <p:cNvPr id="354" name="Google Shape;354;p19"/>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5" name="Google Shape;355;p19"/>
          <p:cNvSpPr txBox="1">
            <a:spLocks noGrp="1"/>
          </p:cNvSpPr>
          <p:nvPr>
            <p:ph type="title" idx="2"/>
          </p:nvPr>
        </p:nvSpPr>
        <p:spPr>
          <a:xfrm>
            <a:off x="720000" y="2728175"/>
            <a:ext cx="2305500" cy="434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6" name="Google Shape;356;p19"/>
          <p:cNvSpPr txBox="1">
            <a:spLocks noGrp="1"/>
          </p:cNvSpPr>
          <p:nvPr>
            <p:ph type="subTitle" idx="1"/>
          </p:nvPr>
        </p:nvSpPr>
        <p:spPr>
          <a:xfrm>
            <a:off x="720000" y="3162950"/>
            <a:ext cx="2305500" cy="94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57" name="Google Shape;357;p19"/>
          <p:cNvSpPr txBox="1">
            <a:spLocks noGrp="1"/>
          </p:cNvSpPr>
          <p:nvPr>
            <p:ph type="title" idx="3"/>
          </p:nvPr>
        </p:nvSpPr>
        <p:spPr>
          <a:xfrm>
            <a:off x="3419221" y="1766419"/>
            <a:ext cx="2305500" cy="434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8" name="Google Shape;358;p19"/>
          <p:cNvSpPr txBox="1">
            <a:spLocks noGrp="1"/>
          </p:cNvSpPr>
          <p:nvPr>
            <p:ph type="subTitle" idx="4"/>
          </p:nvPr>
        </p:nvSpPr>
        <p:spPr>
          <a:xfrm>
            <a:off x="3419221" y="2201194"/>
            <a:ext cx="2305500" cy="94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59" name="Google Shape;359;p19"/>
          <p:cNvSpPr txBox="1">
            <a:spLocks noGrp="1"/>
          </p:cNvSpPr>
          <p:nvPr>
            <p:ph type="title" idx="5"/>
          </p:nvPr>
        </p:nvSpPr>
        <p:spPr>
          <a:xfrm>
            <a:off x="6118448" y="2728175"/>
            <a:ext cx="2305500" cy="434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0" name="Google Shape;360;p19"/>
          <p:cNvSpPr txBox="1">
            <a:spLocks noGrp="1"/>
          </p:cNvSpPr>
          <p:nvPr>
            <p:ph type="subTitle" idx="6"/>
          </p:nvPr>
        </p:nvSpPr>
        <p:spPr>
          <a:xfrm>
            <a:off x="6118449" y="3162950"/>
            <a:ext cx="2305500" cy="94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10"/>
        <p:cNvGrpSpPr/>
        <p:nvPr/>
      </p:nvGrpSpPr>
      <p:grpSpPr>
        <a:xfrm>
          <a:off x="0" y="0"/>
          <a:ext cx="0" cy="0"/>
          <a:chOff x="0" y="0"/>
          <a:chExt cx="0" cy="0"/>
        </a:xfrm>
      </p:grpSpPr>
      <p:sp>
        <p:nvSpPr>
          <p:cNvPr id="411" name="Google Shape;411;p22"/>
          <p:cNvSpPr/>
          <p:nvPr/>
        </p:nvSpPr>
        <p:spPr>
          <a:xfrm rot="-1799975">
            <a:off x="1045287" y="127042"/>
            <a:ext cx="251006" cy="252404"/>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rot="-1799975">
            <a:off x="295136" y="176511"/>
            <a:ext cx="520758" cy="520758"/>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2"/>
          <p:cNvGrpSpPr/>
          <p:nvPr/>
        </p:nvGrpSpPr>
        <p:grpSpPr>
          <a:xfrm rot="8913288">
            <a:off x="8218007" y="-163440"/>
            <a:ext cx="843833" cy="1369240"/>
            <a:chOff x="5252475" y="3372998"/>
            <a:chExt cx="758596" cy="1230930"/>
          </a:xfrm>
        </p:grpSpPr>
        <p:sp>
          <p:nvSpPr>
            <p:cNvPr id="414" name="Google Shape;414;p22"/>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5387380" y="3373887"/>
              <a:ext cx="549728" cy="1230041"/>
            </a:xfrm>
            <a:custGeom>
              <a:avLst/>
              <a:gdLst/>
              <a:ahLst/>
              <a:cxnLst/>
              <a:rect l="l" t="t" r="r" b="b"/>
              <a:pathLst>
                <a:path w="8651" h="19357" fill="none" extrusionOk="0">
                  <a:moveTo>
                    <a:pt x="8651" y="19356"/>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5813763" y="3819146"/>
              <a:ext cx="111776" cy="509186"/>
            </a:xfrm>
            <a:custGeom>
              <a:avLst/>
              <a:gdLst/>
              <a:ahLst/>
              <a:cxnLst/>
              <a:rect l="l" t="t" r="r" b="b"/>
              <a:pathLst>
                <a:path w="1759" h="8013" fill="none" extrusionOk="0">
                  <a:moveTo>
                    <a:pt x="1758" y="1"/>
                  </a:moveTo>
                  <a:lnTo>
                    <a:pt x="1" y="801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5425062" y="4355846"/>
              <a:ext cx="448246" cy="107391"/>
            </a:xfrm>
            <a:custGeom>
              <a:avLst/>
              <a:gdLst/>
              <a:ahLst/>
              <a:cxnLst/>
              <a:rect l="l" t="t" r="r" b="b"/>
              <a:pathLst>
                <a:path w="7054" h="1690" fill="none" extrusionOk="0">
                  <a:moveTo>
                    <a:pt x="7054" y="1689"/>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5274207" y="3985951"/>
              <a:ext cx="475825" cy="198769"/>
            </a:xfrm>
            <a:custGeom>
              <a:avLst/>
              <a:gdLst/>
              <a:ahLst/>
              <a:cxnLst/>
              <a:rect l="l" t="t" r="r" b="b"/>
              <a:pathLst>
                <a:path w="7488" h="3128" fill="none" extrusionOk="0">
                  <a:moveTo>
                    <a:pt x="7487" y="3128"/>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5381534" y="3748103"/>
              <a:ext cx="194448" cy="47913"/>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5320658" y="3620441"/>
              <a:ext cx="201628" cy="4797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5306107" y="3495703"/>
              <a:ext cx="152381" cy="37809"/>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22"/>
          <p:cNvSpPr/>
          <p:nvPr/>
        </p:nvSpPr>
        <p:spPr>
          <a:xfrm rot="-1799975">
            <a:off x="106962" y="926392"/>
            <a:ext cx="251006" cy="252404"/>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7" name="Google Shape;427;p22"/>
          <p:cNvSpPr txBox="1">
            <a:spLocks noGrp="1"/>
          </p:cNvSpPr>
          <p:nvPr>
            <p:ph type="title" idx="2"/>
          </p:nvPr>
        </p:nvSpPr>
        <p:spPr>
          <a:xfrm>
            <a:off x="2210375" y="1323375"/>
            <a:ext cx="2075700" cy="484800"/>
          </a:xfrm>
          <a:prstGeom prst="rect">
            <a:avLst/>
          </a:prstGeom>
        </p:spPr>
        <p:txBody>
          <a:bodyPr spcFirstLastPara="1" wrap="square" lIns="0" tIns="0" rIns="0" bIns="0" anchor="ctr" anchorCtr="0">
            <a:noAutofit/>
          </a:bodyPr>
          <a:lstStyle>
            <a:lvl1pPr lvl="0" algn="l"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8" name="Google Shape;428;p22"/>
          <p:cNvSpPr txBox="1">
            <a:spLocks noGrp="1"/>
          </p:cNvSpPr>
          <p:nvPr>
            <p:ph type="subTitle" idx="1"/>
          </p:nvPr>
        </p:nvSpPr>
        <p:spPr>
          <a:xfrm>
            <a:off x="2210375" y="1808175"/>
            <a:ext cx="2075700" cy="52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429" name="Google Shape;429;p22"/>
          <p:cNvSpPr txBox="1">
            <a:spLocks noGrp="1"/>
          </p:cNvSpPr>
          <p:nvPr>
            <p:ph type="title" idx="3"/>
          </p:nvPr>
        </p:nvSpPr>
        <p:spPr>
          <a:xfrm>
            <a:off x="5851587" y="1323375"/>
            <a:ext cx="2075700" cy="484800"/>
          </a:xfrm>
          <a:prstGeom prst="rect">
            <a:avLst/>
          </a:prstGeom>
        </p:spPr>
        <p:txBody>
          <a:bodyPr spcFirstLastPara="1" wrap="square" lIns="0" tIns="0" rIns="0" bIns="0" anchor="ctr" anchorCtr="0">
            <a:noAutofit/>
          </a:bodyPr>
          <a:lstStyle>
            <a:lvl1pPr lvl="0" algn="l"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0" name="Google Shape;430;p22"/>
          <p:cNvSpPr txBox="1">
            <a:spLocks noGrp="1"/>
          </p:cNvSpPr>
          <p:nvPr>
            <p:ph type="subTitle" idx="4"/>
          </p:nvPr>
        </p:nvSpPr>
        <p:spPr>
          <a:xfrm>
            <a:off x="5851642" y="1808175"/>
            <a:ext cx="2075700" cy="52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431" name="Google Shape;431;p22"/>
          <p:cNvSpPr txBox="1">
            <a:spLocks noGrp="1"/>
          </p:cNvSpPr>
          <p:nvPr>
            <p:ph type="title" idx="5"/>
          </p:nvPr>
        </p:nvSpPr>
        <p:spPr>
          <a:xfrm>
            <a:off x="2210388" y="3634488"/>
            <a:ext cx="2075700" cy="484800"/>
          </a:xfrm>
          <a:prstGeom prst="rect">
            <a:avLst/>
          </a:prstGeom>
        </p:spPr>
        <p:txBody>
          <a:bodyPr spcFirstLastPara="1" wrap="square" lIns="0" tIns="0" rIns="0" bIns="0" anchor="ctr" anchorCtr="0">
            <a:noAutofit/>
          </a:bodyPr>
          <a:lstStyle>
            <a:lvl1pPr lvl="0" algn="l"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2" name="Google Shape;432;p22"/>
          <p:cNvSpPr txBox="1">
            <a:spLocks noGrp="1"/>
          </p:cNvSpPr>
          <p:nvPr>
            <p:ph type="subTitle" idx="6"/>
          </p:nvPr>
        </p:nvSpPr>
        <p:spPr>
          <a:xfrm>
            <a:off x="2210388" y="4119288"/>
            <a:ext cx="20757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433" name="Google Shape;433;p22"/>
          <p:cNvSpPr txBox="1">
            <a:spLocks noGrp="1"/>
          </p:cNvSpPr>
          <p:nvPr>
            <p:ph type="title" idx="7"/>
          </p:nvPr>
        </p:nvSpPr>
        <p:spPr>
          <a:xfrm>
            <a:off x="2210387" y="2500388"/>
            <a:ext cx="2075700" cy="484800"/>
          </a:xfrm>
          <a:prstGeom prst="rect">
            <a:avLst/>
          </a:prstGeom>
        </p:spPr>
        <p:txBody>
          <a:bodyPr spcFirstLastPara="1" wrap="square" lIns="0" tIns="0" rIns="0" bIns="0" anchor="ctr" anchorCtr="0">
            <a:noAutofit/>
          </a:bodyPr>
          <a:lstStyle>
            <a:lvl1pPr lvl="0" algn="l"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4" name="Google Shape;434;p22"/>
          <p:cNvSpPr txBox="1">
            <a:spLocks noGrp="1"/>
          </p:cNvSpPr>
          <p:nvPr>
            <p:ph type="subTitle" idx="8"/>
          </p:nvPr>
        </p:nvSpPr>
        <p:spPr>
          <a:xfrm>
            <a:off x="2210388" y="2985188"/>
            <a:ext cx="20757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435" name="Google Shape;435;p22"/>
          <p:cNvSpPr txBox="1">
            <a:spLocks noGrp="1"/>
          </p:cNvSpPr>
          <p:nvPr>
            <p:ph type="title" idx="9"/>
          </p:nvPr>
        </p:nvSpPr>
        <p:spPr>
          <a:xfrm>
            <a:off x="5851613" y="2536525"/>
            <a:ext cx="2075700" cy="484800"/>
          </a:xfrm>
          <a:prstGeom prst="rect">
            <a:avLst/>
          </a:prstGeom>
        </p:spPr>
        <p:txBody>
          <a:bodyPr spcFirstLastPara="1" wrap="square" lIns="0" tIns="0" rIns="0" bIns="0" anchor="ctr" anchorCtr="0">
            <a:noAutofit/>
          </a:bodyPr>
          <a:lstStyle>
            <a:lvl1pPr lvl="0" algn="l"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6" name="Google Shape;436;p22"/>
          <p:cNvSpPr txBox="1">
            <a:spLocks noGrp="1"/>
          </p:cNvSpPr>
          <p:nvPr>
            <p:ph type="subTitle" idx="13"/>
          </p:nvPr>
        </p:nvSpPr>
        <p:spPr>
          <a:xfrm>
            <a:off x="5851612" y="3021325"/>
            <a:ext cx="2075700" cy="52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437" name="Google Shape;437;p22"/>
          <p:cNvSpPr txBox="1">
            <a:spLocks noGrp="1"/>
          </p:cNvSpPr>
          <p:nvPr>
            <p:ph type="title" idx="14"/>
          </p:nvPr>
        </p:nvSpPr>
        <p:spPr>
          <a:xfrm>
            <a:off x="5851613" y="3634500"/>
            <a:ext cx="2075700" cy="484800"/>
          </a:xfrm>
          <a:prstGeom prst="rect">
            <a:avLst/>
          </a:prstGeom>
        </p:spPr>
        <p:txBody>
          <a:bodyPr spcFirstLastPara="1" wrap="square" lIns="0" tIns="0" rIns="0" bIns="0" anchor="ctr" anchorCtr="0">
            <a:noAutofit/>
          </a:bodyPr>
          <a:lstStyle>
            <a:lvl1pPr lvl="0" algn="l"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8" name="Google Shape;438;p22"/>
          <p:cNvSpPr txBox="1">
            <a:spLocks noGrp="1"/>
          </p:cNvSpPr>
          <p:nvPr>
            <p:ph type="subTitle" idx="15"/>
          </p:nvPr>
        </p:nvSpPr>
        <p:spPr>
          <a:xfrm>
            <a:off x="5851614" y="4119300"/>
            <a:ext cx="20757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2">
    <p:spTree>
      <p:nvGrpSpPr>
        <p:cNvPr id="1" name="Shape 439"/>
        <p:cNvGrpSpPr/>
        <p:nvPr/>
      </p:nvGrpSpPr>
      <p:grpSpPr>
        <a:xfrm>
          <a:off x="0" y="0"/>
          <a:ext cx="0" cy="0"/>
          <a:chOff x="0" y="0"/>
          <a:chExt cx="0" cy="0"/>
        </a:xfrm>
      </p:grpSpPr>
      <p:sp>
        <p:nvSpPr>
          <p:cNvPr id="440" name="Google Shape;440;p23"/>
          <p:cNvSpPr txBox="1">
            <a:spLocks noGrp="1"/>
          </p:cNvSpPr>
          <p:nvPr>
            <p:ph type="title"/>
          </p:nvPr>
        </p:nvSpPr>
        <p:spPr>
          <a:xfrm>
            <a:off x="4572000" y="2291700"/>
            <a:ext cx="3866400" cy="619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41" name="Google Shape;441;p23"/>
          <p:cNvSpPr txBox="1">
            <a:spLocks noGrp="1"/>
          </p:cNvSpPr>
          <p:nvPr>
            <p:ph type="title" idx="2" hasCustomPrompt="1"/>
          </p:nvPr>
        </p:nvSpPr>
        <p:spPr>
          <a:xfrm>
            <a:off x="6084250" y="1308950"/>
            <a:ext cx="841800" cy="6198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2" name="Google Shape;442;p23"/>
          <p:cNvSpPr txBox="1">
            <a:spLocks noGrp="1"/>
          </p:cNvSpPr>
          <p:nvPr>
            <p:ph type="subTitle" idx="1"/>
          </p:nvPr>
        </p:nvSpPr>
        <p:spPr>
          <a:xfrm>
            <a:off x="4572000" y="3628575"/>
            <a:ext cx="3866400" cy="419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443" name="Google Shape;443;p23"/>
          <p:cNvGrpSpPr/>
          <p:nvPr/>
        </p:nvGrpSpPr>
        <p:grpSpPr>
          <a:xfrm rot="-8670632">
            <a:off x="207587" y="-134177"/>
            <a:ext cx="932706" cy="1513449"/>
            <a:chOff x="5252475" y="3372998"/>
            <a:chExt cx="758596" cy="1230930"/>
          </a:xfrm>
        </p:grpSpPr>
        <p:sp>
          <p:nvSpPr>
            <p:cNvPr id="444" name="Google Shape;444;p23"/>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5387380" y="3373887"/>
              <a:ext cx="549728" cy="1230041"/>
            </a:xfrm>
            <a:custGeom>
              <a:avLst/>
              <a:gdLst/>
              <a:ahLst/>
              <a:cxnLst/>
              <a:rect l="l" t="t" r="r" b="b"/>
              <a:pathLst>
                <a:path w="8651" h="19357" fill="none" extrusionOk="0">
                  <a:moveTo>
                    <a:pt x="8651" y="19356"/>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5813763" y="3819146"/>
              <a:ext cx="111776" cy="509186"/>
            </a:xfrm>
            <a:custGeom>
              <a:avLst/>
              <a:gdLst/>
              <a:ahLst/>
              <a:cxnLst/>
              <a:rect l="l" t="t" r="r" b="b"/>
              <a:pathLst>
                <a:path w="1759" h="8013" fill="none" extrusionOk="0">
                  <a:moveTo>
                    <a:pt x="1758" y="1"/>
                  </a:moveTo>
                  <a:lnTo>
                    <a:pt x="1" y="801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5425062" y="4355846"/>
              <a:ext cx="448246" cy="107391"/>
            </a:xfrm>
            <a:custGeom>
              <a:avLst/>
              <a:gdLst/>
              <a:ahLst/>
              <a:cxnLst/>
              <a:rect l="l" t="t" r="r" b="b"/>
              <a:pathLst>
                <a:path w="7054" h="1690" fill="none" extrusionOk="0">
                  <a:moveTo>
                    <a:pt x="7054" y="1689"/>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5274207" y="3985951"/>
              <a:ext cx="475825" cy="198769"/>
            </a:xfrm>
            <a:custGeom>
              <a:avLst/>
              <a:gdLst/>
              <a:ahLst/>
              <a:cxnLst/>
              <a:rect l="l" t="t" r="r" b="b"/>
              <a:pathLst>
                <a:path w="7488" h="3128" fill="none" extrusionOk="0">
                  <a:moveTo>
                    <a:pt x="7487" y="3128"/>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5381534" y="3748103"/>
              <a:ext cx="194448" cy="47913"/>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5320658" y="3620441"/>
              <a:ext cx="201628" cy="4797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5306107" y="3495703"/>
              <a:ext cx="152381" cy="37809"/>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12_1">
    <p:spTree>
      <p:nvGrpSpPr>
        <p:cNvPr id="1" name="Shape 455"/>
        <p:cNvGrpSpPr/>
        <p:nvPr/>
      </p:nvGrpSpPr>
      <p:grpSpPr>
        <a:xfrm>
          <a:off x="0" y="0"/>
          <a:ext cx="0" cy="0"/>
          <a:chOff x="0" y="0"/>
          <a:chExt cx="0" cy="0"/>
        </a:xfrm>
      </p:grpSpPr>
      <p:sp>
        <p:nvSpPr>
          <p:cNvPr id="456" name="Google Shape;456;p24"/>
          <p:cNvSpPr txBox="1">
            <a:spLocks noGrp="1"/>
          </p:cNvSpPr>
          <p:nvPr>
            <p:ph type="title"/>
          </p:nvPr>
        </p:nvSpPr>
        <p:spPr>
          <a:xfrm flipH="1">
            <a:off x="2530175" y="2602375"/>
            <a:ext cx="3028200" cy="533100"/>
          </a:xfrm>
          <a:prstGeom prst="rect">
            <a:avLst/>
          </a:prstGeom>
        </p:spPr>
        <p:txBody>
          <a:bodyPr spcFirstLastPara="1" wrap="square" lIns="0" tIns="0" rIns="0" bIns="0"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7" name="Google Shape;457;p24"/>
          <p:cNvSpPr txBox="1">
            <a:spLocks noGrp="1"/>
          </p:cNvSpPr>
          <p:nvPr>
            <p:ph type="title" idx="2" hasCustomPrompt="1"/>
          </p:nvPr>
        </p:nvSpPr>
        <p:spPr>
          <a:xfrm flipH="1">
            <a:off x="4151150" y="1539475"/>
            <a:ext cx="841800" cy="6198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58" name="Google Shape;458;p24"/>
          <p:cNvSpPr txBox="1">
            <a:spLocks noGrp="1"/>
          </p:cNvSpPr>
          <p:nvPr>
            <p:ph type="subTitle" idx="1"/>
          </p:nvPr>
        </p:nvSpPr>
        <p:spPr>
          <a:xfrm flipH="1">
            <a:off x="2529925" y="3195625"/>
            <a:ext cx="4083900" cy="61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459" name="Google Shape;459;p24"/>
          <p:cNvGrpSpPr/>
          <p:nvPr/>
        </p:nvGrpSpPr>
        <p:grpSpPr>
          <a:xfrm rot="1800091">
            <a:off x="7895377" y="3706319"/>
            <a:ext cx="932727" cy="1513483"/>
            <a:chOff x="5252475" y="3372998"/>
            <a:chExt cx="758596" cy="1230930"/>
          </a:xfrm>
        </p:grpSpPr>
        <p:sp>
          <p:nvSpPr>
            <p:cNvPr id="460" name="Google Shape;460;p24"/>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5387380" y="3373887"/>
              <a:ext cx="549728" cy="1230041"/>
            </a:xfrm>
            <a:custGeom>
              <a:avLst/>
              <a:gdLst/>
              <a:ahLst/>
              <a:cxnLst/>
              <a:rect l="l" t="t" r="r" b="b"/>
              <a:pathLst>
                <a:path w="8651" h="19357" fill="none" extrusionOk="0">
                  <a:moveTo>
                    <a:pt x="8651" y="19356"/>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5813763" y="3819146"/>
              <a:ext cx="111776" cy="509186"/>
            </a:xfrm>
            <a:custGeom>
              <a:avLst/>
              <a:gdLst/>
              <a:ahLst/>
              <a:cxnLst/>
              <a:rect l="l" t="t" r="r" b="b"/>
              <a:pathLst>
                <a:path w="1759" h="8013" fill="none" extrusionOk="0">
                  <a:moveTo>
                    <a:pt x="1758" y="1"/>
                  </a:moveTo>
                  <a:lnTo>
                    <a:pt x="1" y="801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5425062" y="4355846"/>
              <a:ext cx="448246" cy="107391"/>
            </a:xfrm>
            <a:custGeom>
              <a:avLst/>
              <a:gdLst/>
              <a:ahLst/>
              <a:cxnLst/>
              <a:rect l="l" t="t" r="r" b="b"/>
              <a:pathLst>
                <a:path w="7054" h="1690" fill="none" extrusionOk="0">
                  <a:moveTo>
                    <a:pt x="7054" y="1689"/>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5274207" y="3985951"/>
              <a:ext cx="475825" cy="198769"/>
            </a:xfrm>
            <a:custGeom>
              <a:avLst/>
              <a:gdLst/>
              <a:ahLst/>
              <a:cxnLst/>
              <a:rect l="l" t="t" r="r" b="b"/>
              <a:pathLst>
                <a:path w="7488" h="3128" fill="none" extrusionOk="0">
                  <a:moveTo>
                    <a:pt x="7487" y="3128"/>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5381534" y="3748103"/>
              <a:ext cx="194448" cy="47913"/>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5320658" y="3620441"/>
              <a:ext cx="201628" cy="4797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a:off x="5306107" y="3495703"/>
              <a:ext cx="152381" cy="37809"/>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24"/>
          <p:cNvSpPr/>
          <p:nvPr/>
        </p:nvSpPr>
        <p:spPr>
          <a:xfrm rot="900065">
            <a:off x="645240" y="443481"/>
            <a:ext cx="276795" cy="276795"/>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2_1_1">
    <p:spTree>
      <p:nvGrpSpPr>
        <p:cNvPr id="1" name="Shape 472"/>
        <p:cNvGrpSpPr/>
        <p:nvPr/>
      </p:nvGrpSpPr>
      <p:grpSpPr>
        <a:xfrm>
          <a:off x="0" y="0"/>
          <a:ext cx="0" cy="0"/>
          <a:chOff x="0" y="0"/>
          <a:chExt cx="0" cy="0"/>
        </a:xfrm>
      </p:grpSpPr>
      <p:grpSp>
        <p:nvGrpSpPr>
          <p:cNvPr id="473" name="Google Shape;473;p25"/>
          <p:cNvGrpSpPr/>
          <p:nvPr/>
        </p:nvGrpSpPr>
        <p:grpSpPr>
          <a:xfrm rot="-1722853">
            <a:off x="8315665" y="-302591"/>
            <a:ext cx="932689" cy="1513422"/>
            <a:chOff x="5252475" y="3372998"/>
            <a:chExt cx="758596" cy="1230930"/>
          </a:xfrm>
        </p:grpSpPr>
        <p:sp>
          <p:nvSpPr>
            <p:cNvPr id="474" name="Google Shape;474;p25"/>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5387380" y="3373887"/>
              <a:ext cx="549728" cy="1230041"/>
            </a:xfrm>
            <a:custGeom>
              <a:avLst/>
              <a:gdLst/>
              <a:ahLst/>
              <a:cxnLst/>
              <a:rect l="l" t="t" r="r" b="b"/>
              <a:pathLst>
                <a:path w="8651" h="19357" fill="none" extrusionOk="0">
                  <a:moveTo>
                    <a:pt x="8651" y="19356"/>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5813763" y="3819146"/>
              <a:ext cx="111776" cy="509186"/>
            </a:xfrm>
            <a:custGeom>
              <a:avLst/>
              <a:gdLst/>
              <a:ahLst/>
              <a:cxnLst/>
              <a:rect l="l" t="t" r="r" b="b"/>
              <a:pathLst>
                <a:path w="1759" h="8013" fill="none" extrusionOk="0">
                  <a:moveTo>
                    <a:pt x="1758" y="1"/>
                  </a:moveTo>
                  <a:lnTo>
                    <a:pt x="1" y="801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5425062" y="4355846"/>
              <a:ext cx="448246" cy="107391"/>
            </a:xfrm>
            <a:custGeom>
              <a:avLst/>
              <a:gdLst/>
              <a:ahLst/>
              <a:cxnLst/>
              <a:rect l="l" t="t" r="r" b="b"/>
              <a:pathLst>
                <a:path w="7054" h="1690" fill="none" extrusionOk="0">
                  <a:moveTo>
                    <a:pt x="7054" y="1689"/>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5274207" y="3985951"/>
              <a:ext cx="475825" cy="198769"/>
            </a:xfrm>
            <a:custGeom>
              <a:avLst/>
              <a:gdLst/>
              <a:ahLst/>
              <a:cxnLst/>
              <a:rect l="l" t="t" r="r" b="b"/>
              <a:pathLst>
                <a:path w="7488" h="3128" fill="none" extrusionOk="0">
                  <a:moveTo>
                    <a:pt x="7487" y="3128"/>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5381534" y="3748103"/>
              <a:ext cx="194448" cy="47913"/>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5320658" y="3620441"/>
              <a:ext cx="201628" cy="4797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5306107" y="3495703"/>
              <a:ext cx="152381" cy="37809"/>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25"/>
          <p:cNvSpPr/>
          <p:nvPr/>
        </p:nvSpPr>
        <p:spPr>
          <a:xfrm rot="10800000" flipH="1">
            <a:off x="184201" y="353802"/>
            <a:ext cx="450049" cy="450049"/>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txBox="1">
            <a:spLocks noGrp="1"/>
          </p:cNvSpPr>
          <p:nvPr>
            <p:ph type="title"/>
          </p:nvPr>
        </p:nvSpPr>
        <p:spPr>
          <a:xfrm flipH="1">
            <a:off x="4682425" y="1572750"/>
            <a:ext cx="2506800" cy="7524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7" name="Google Shape;487;p25"/>
          <p:cNvSpPr txBox="1">
            <a:spLocks noGrp="1"/>
          </p:cNvSpPr>
          <p:nvPr>
            <p:ph type="title" idx="2" hasCustomPrompt="1"/>
          </p:nvPr>
        </p:nvSpPr>
        <p:spPr>
          <a:xfrm flipH="1">
            <a:off x="7545350" y="2261800"/>
            <a:ext cx="841800" cy="6198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8" name="Google Shape;488;p25"/>
          <p:cNvSpPr txBox="1">
            <a:spLocks noGrp="1"/>
          </p:cNvSpPr>
          <p:nvPr>
            <p:ph type="subTitle" idx="1"/>
          </p:nvPr>
        </p:nvSpPr>
        <p:spPr>
          <a:xfrm flipH="1">
            <a:off x="4831525" y="2855850"/>
            <a:ext cx="2357700" cy="7149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533"/>
        <p:cNvGrpSpPr/>
        <p:nvPr/>
      </p:nvGrpSpPr>
      <p:grpSpPr>
        <a:xfrm>
          <a:off x="0" y="0"/>
          <a:ext cx="0" cy="0"/>
          <a:chOff x="0" y="0"/>
          <a:chExt cx="0" cy="0"/>
        </a:xfrm>
      </p:grpSpPr>
      <p:sp>
        <p:nvSpPr>
          <p:cNvPr id="534" name="Google Shape;534;p28"/>
          <p:cNvSpPr txBox="1">
            <a:spLocks noGrp="1"/>
          </p:cNvSpPr>
          <p:nvPr>
            <p:ph type="title"/>
          </p:nvPr>
        </p:nvSpPr>
        <p:spPr>
          <a:xfrm>
            <a:off x="720000" y="539400"/>
            <a:ext cx="2729400" cy="873000"/>
          </a:xfrm>
          <a:prstGeom prst="rect">
            <a:avLst/>
          </a:prstGeom>
        </p:spPr>
        <p:txBody>
          <a:bodyPr spcFirstLastPara="1" wrap="square" lIns="0" tIns="0" rIns="0" bIns="0" anchor="ctr" anchorCtr="0">
            <a:noAutofit/>
          </a:bodyPr>
          <a:lstStyle>
            <a:lvl1pPr lvl="0" algn="l" rtl="0">
              <a:spcBef>
                <a:spcPts val="0"/>
              </a:spcBef>
              <a:spcAft>
                <a:spcPts val="0"/>
              </a:spcAft>
              <a:buSzPts val="35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5" name="Google Shape;535;p28"/>
          <p:cNvSpPr txBox="1">
            <a:spLocks noGrp="1"/>
          </p:cNvSpPr>
          <p:nvPr>
            <p:ph type="subTitle" idx="1"/>
          </p:nvPr>
        </p:nvSpPr>
        <p:spPr>
          <a:xfrm>
            <a:off x="720000" y="2489331"/>
            <a:ext cx="2729400" cy="799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536" name="Google Shape;536;p28"/>
          <p:cNvSpPr txBox="1">
            <a:spLocks noGrp="1"/>
          </p:cNvSpPr>
          <p:nvPr>
            <p:ph type="subTitle" idx="2"/>
          </p:nvPr>
        </p:nvSpPr>
        <p:spPr>
          <a:xfrm>
            <a:off x="720000" y="2080400"/>
            <a:ext cx="2729400" cy="408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537" name="Google Shape;537;p28"/>
          <p:cNvGrpSpPr/>
          <p:nvPr/>
        </p:nvGrpSpPr>
        <p:grpSpPr>
          <a:xfrm rot="-9900044">
            <a:off x="8390289" y="-148690"/>
            <a:ext cx="932686" cy="1513416"/>
            <a:chOff x="5252475" y="3372998"/>
            <a:chExt cx="758596" cy="1230930"/>
          </a:xfrm>
        </p:grpSpPr>
        <p:sp>
          <p:nvSpPr>
            <p:cNvPr id="538" name="Google Shape;538;p28"/>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5387380" y="3373887"/>
              <a:ext cx="549728" cy="1230041"/>
            </a:xfrm>
            <a:custGeom>
              <a:avLst/>
              <a:gdLst/>
              <a:ahLst/>
              <a:cxnLst/>
              <a:rect l="l" t="t" r="r" b="b"/>
              <a:pathLst>
                <a:path w="8651" h="19357" fill="none" extrusionOk="0">
                  <a:moveTo>
                    <a:pt x="8651" y="19356"/>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5813763" y="3819146"/>
              <a:ext cx="111776" cy="509186"/>
            </a:xfrm>
            <a:custGeom>
              <a:avLst/>
              <a:gdLst/>
              <a:ahLst/>
              <a:cxnLst/>
              <a:rect l="l" t="t" r="r" b="b"/>
              <a:pathLst>
                <a:path w="1759" h="8013" fill="none" extrusionOk="0">
                  <a:moveTo>
                    <a:pt x="1758" y="1"/>
                  </a:moveTo>
                  <a:lnTo>
                    <a:pt x="1" y="801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5425062" y="4355846"/>
              <a:ext cx="448246" cy="107391"/>
            </a:xfrm>
            <a:custGeom>
              <a:avLst/>
              <a:gdLst/>
              <a:ahLst/>
              <a:cxnLst/>
              <a:rect l="l" t="t" r="r" b="b"/>
              <a:pathLst>
                <a:path w="7054" h="1690" fill="none" extrusionOk="0">
                  <a:moveTo>
                    <a:pt x="7054" y="1689"/>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5274207" y="3985951"/>
              <a:ext cx="475825" cy="198769"/>
            </a:xfrm>
            <a:custGeom>
              <a:avLst/>
              <a:gdLst/>
              <a:ahLst/>
              <a:cxnLst/>
              <a:rect l="l" t="t" r="r" b="b"/>
              <a:pathLst>
                <a:path w="7488" h="3128" fill="none" extrusionOk="0">
                  <a:moveTo>
                    <a:pt x="7487" y="3128"/>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5381534" y="3748103"/>
              <a:ext cx="194448" cy="47913"/>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5320658" y="3620441"/>
              <a:ext cx="201628" cy="4797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5306107" y="3495703"/>
              <a:ext cx="152381" cy="37809"/>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28"/>
          <p:cNvSpPr txBox="1"/>
          <p:nvPr/>
        </p:nvSpPr>
        <p:spPr>
          <a:xfrm>
            <a:off x="720000" y="3519175"/>
            <a:ext cx="3004800" cy="615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200">
                <a:solidFill>
                  <a:schemeClr val="dk1"/>
                </a:solidFill>
                <a:latin typeface="Cairo"/>
                <a:ea typeface="Cairo"/>
                <a:cs typeface="Cairo"/>
                <a:sym typeface="Cairo"/>
              </a:rPr>
              <a:t>CREDITS: This presentation template was created by</a:t>
            </a:r>
            <a:r>
              <a:rPr lang="en" sz="1200">
                <a:solidFill>
                  <a:srgbClr val="434343"/>
                </a:solidFill>
                <a:latin typeface="Cairo"/>
                <a:ea typeface="Cairo"/>
                <a:cs typeface="Cairo"/>
                <a:sym typeface="Cairo"/>
              </a:rPr>
              <a:t> </a:t>
            </a:r>
            <a:r>
              <a:rPr lang="en" sz="1200" b="1">
                <a:solidFill>
                  <a:schemeClr val="dk2"/>
                </a:solidFill>
                <a:uFill>
                  <a:noFill/>
                </a:uFill>
                <a:latin typeface="Cairo"/>
                <a:ea typeface="Cairo"/>
                <a:cs typeface="Cairo"/>
                <a:sym typeface="Cairo"/>
                <a:hlinkClick r:id="rId2">
                  <a:extLst>
                    <a:ext uri="{A12FA001-AC4F-418D-AE19-62706E023703}">
                      <ahyp:hlinkClr xmlns:ahyp="http://schemas.microsoft.com/office/drawing/2018/hyperlinkcolor" val="tx"/>
                    </a:ext>
                  </a:extLst>
                </a:hlinkClick>
              </a:rPr>
              <a:t>Slidesgo</a:t>
            </a:r>
            <a:r>
              <a:rPr lang="en" sz="1200">
                <a:solidFill>
                  <a:schemeClr val="dk1"/>
                </a:solidFill>
                <a:latin typeface="Cairo"/>
                <a:ea typeface="Cairo"/>
                <a:cs typeface="Cairo"/>
                <a:sym typeface="Cairo"/>
              </a:rPr>
              <a:t>, including icons by </a:t>
            </a:r>
            <a:r>
              <a:rPr lang="en" sz="1200" b="1">
                <a:solidFill>
                  <a:schemeClr val="dk2"/>
                </a:solidFill>
                <a:uFill>
                  <a:noFill/>
                </a:uFill>
                <a:latin typeface="Cairo"/>
                <a:ea typeface="Cairo"/>
                <a:cs typeface="Cairo"/>
                <a:sym typeface="Cairo"/>
                <a:hlinkClick r:id="rId3">
                  <a:extLst>
                    <a:ext uri="{A12FA001-AC4F-418D-AE19-62706E023703}">
                      <ahyp:hlinkClr xmlns:ahyp="http://schemas.microsoft.com/office/drawing/2018/hyperlinkcolor" val="tx"/>
                    </a:ext>
                  </a:extLst>
                </a:hlinkClick>
              </a:rPr>
              <a:t>Flaticon</a:t>
            </a:r>
            <a:r>
              <a:rPr lang="en" sz="1200">
                <a:solidFill>
                  <a:schemeClr val="dk1"/>
                </a:solidFill>
                <a:latin typeface="Cairo"/>
                <a:ea typeface="Cairo"/>
                <a:cs typeface="Cairo"/>
                <a:sym typeface="Cairo"/>
              </a:rPr>
              <a:t>, and infographics &amp; images by </a:t>
            </a:r>
            <a:r>
              <a:rPr lang="en" sz="1200" b="1">
                <a:solidFill>
                  <a:schemeClr val="dk2"/>
                </a:solidFill>
                <a:uFill>
                  <a:noFill/>
                </a:uFill>
                <a:latin typeface="Cairo"/>
                <a:ea typeface="Cairo"/>
                <a:cs typeface="Cairo"/>
                <a:sym typeface="Cairo"/>
                <a:hlinkClick r:id="rId4">
                  <a:extLst>
                    <a:ext uri="{A12FA001-AC4F-418D-AE19-62706E023703}">
                      <ahyp:hlinkClr xmlns:ahyp="http://schemas.microsoft.com/office/drawing/2018/hyperlinkcolor" val="tx"/>
                    </a:ext>
                  </a:extLst>
                </a:hlinkClick>
              </a:rPr>
              <a:t>Freepik</a:t>
            </a:r>
            <a:endParaRPr sz="1200" b="1">
              <a:solidFill>
                <a:schemeClr val="dk2"/>
              </a:solidFill>
              <a:latin typeface="Cairo"/>
              <a:ea typeface="Cairo"/>
              <a:cs typeface="Cairo"/>
              <a:sym typeface="Cair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_1_1">
    <p:bg>
      <p:bgPr>
        <a:solidFill>
          <a:schemeClr val="dk2"/>
        </a:solidFill>
        <a:effectLst/>
      </p:bgPr>
    </p:bg>
    <p:spTree>
      <p:nvGrpSpPr>
        <p:cNvPr id="1" name="Shape 55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_2">
    <p:spTree>
      <p:nvGrpSpPr>
        <p:cNvPr id="1" name="Shape 551"/>
        <p:cNvGrpSpPr/>
        <p:nvPr/>
      </p:nvGrpSpPr>
      <p:grpSpPr>
        <a:xfrm>
          <a:off x="0" y="0"/>
          <a:ext cx="0" cy="0"/>
          <a:chOff x="0" y="0"/>
          <a:chExt cx="0" cy="0"/>
        </a:xfrm>
      </p:grpSpPr>
      <p:sp>
        <p:nvSpPr>
          <p:cNvPr id="552" name="Google Shape;552;p30"/>
          <p:cNvSpPr/>
          <p:nvPr/>
        </p:nvSpPr>
        <p:spPr>
          <a:xfrm rot="8100000">
            <a:off x="8460529" y="1531072"/>
            <a:ext cx="404009" cy="404009"/>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rot="8100000">
            <a:off x="8764708" y="997550"/>
            <a:ext cx="313704" cy="31545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rot="8100000">
            <a:off x="8162580" y="134785"/>
            <a:ext cx="650836" cy="650836"/>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rot="2700000">
            <a:off x="276569" y="4605415"/>
            <a:ext cx="323260" cy="323260"/>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rot="2700000">
            <a:off x="100461" y="4264361"/>
            <a:ext cx="250999" cy="252397"/>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0"/>
          <p:cNvGrpSpPr/>
          <p:nvPr/>
        </p:nvGrpSpPr>
        <p:grpSpPr>
          <a:xfrm>
            <a:off x="-120517" y="-69488"/>
            <a:ext cx="586031" cy="736432"/>
            <a:chOff x="-84151" y="785111"/>
            <a:chExt cx="490484" cy="616364"/>
          </a:xfrm>
        </p:grpSpPr>
        <p:sp>
          <p:nvSpPr>
            <p:cNvPr id="558" name="Google Shape;558;p30"/>
            <p:cNvSpPr/>
            <p:nvPr/>
          </p:nvSpPr>
          <p:spPr>
            <a:xfrm rot="10800000" flipH="1">
              <a:off x="-84151" y="785111"/>
              <a:ext cx="490484" cy="615879"/>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rot="10800000" flipH="1">
              <a:off x="35306" y="880890"/>
              <a:ext cx="239070" cy="58908"/>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rot="10800000" flipH="1">
              <a:off x="-39540" y="1037772"/>
              <a:ext cx="247899" cy="5898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rot="10800000" flipH="1">
              <a:off x="-57431" y="1203638"/>
              <a:ext cx="187350" cy="46486"/>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 name="Google Shape;562;p30"/>
            <p:cNvCxnSpPr/>
            <p:nvPr/>
          </p:nvCxnSpPr>
          <p:spPr>
            <a:xfrm rot="10800000" flipH="1">
              <a:off x="46825" y="797575"/>
              <a:ext cx="261900" cy="603900"/>
            </a:xfrm>
            <a:prstGeom prst="straightConnector1">
              <a:avLst/>
            </a:prstGeom>
            <a:noFill/>
            <a:ln w="9525" cap="flat" cmpd="sng">
              <a:solidFill>
                <a:schemeClr val="dk1"/>
              </a:solidFill>
              <a:prstDash val="solid"/>
              <a:round/>
              <a:headEnd type="none" w="med" len="med"/>
              <a:tailEnd type="none" w="med" len="med"/>
            </a:ln>
          </p:spPr>
        </p:cxnSp>
      </p:grpSp>
      <p:grpSp>
        <p:nvGrpSpPr>
          <p:cNvPr id="563" name="Google Shape;563;p30"/>
          <p:cNvGrpSpPr/>
          <p:nvPr/>
        </p:nvGrpSpPr>
        <p:grpSpPr>
          <a:xfrm flipH="1">
            <a:off x="294704" y="-69476"/>
            <a:ext cx="425299" cy="534449"/>
            <a:chOff x="-84151" y="785111"/>
            <a:chExt cx="490484" cy="616364"/>
          </a:xfrm>
        </p:grpSpPr>
        <p:sp>
          <p:nvSpPr>
            <p:cNvPr id="564" name="Google Shape;564;p30"/>
            <p:cNvSpPr/>
            <p:nvPr/>
          </p:nvSpPr>
          <p:spPr>
            <a:xfrm rot="10800000" flipH="1">
              <a:off x="-84151" y="785111"/>
              <a:ext cx="490484" cy="615879"/>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10800000" flipH="1">
              <a:off x="35306" y="880890"/>
              <a:ext cx="239070" cy="58908"/>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rot="10800000" flipH="1">
              <a:off x="-39540" y="1037772"/>
              <a:ext cx="247899" cy="5898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rot="10800000" flipH="1">
              <a:off x="-57431" y="1203638"/>
              <a:ext cx="187350" cy="46486"/>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30"/>
            <p:cNvCxnSpPr/>
            <p:nvPr/>
          </p:nvCxnSpPr>
          <p:spPr>
            <a:xfrm rot="10800000" flipH="1">
              <a:off x="46825" y="797575"/>
              <a:ext cx="261900" cy="603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569"/>
        <p:cNvGrpSpPr/>
        <p:nvPr/>
      </p:nvGrpSpPr>
      <p:grpSpPr>
        <a:xfrm>
          <a:off x="0" y="0"/>
          <a:ext cx="0" cy="0"/>
          <a:chOff x="0" y="0"/>
          <a:chExt cx="0" cy="0"/>
        </a:xfrm>
      </p:grpSpPr>
      <p:grpSp>
        <p:nvGrpSpPr>
          <p:cNvPr id="570" name="Google Shape;570;p31"/>
          <p:cNvGrpSpPr/>
          <p:nvPr/>
        </p:nvGrpSpPr>
        <p:grpSpPr>
          <a:xfrm rot="8309431">
            <a:off x="929321" y="-881944"/>
            <a:ext cx="1067824" cy="1732697"/>
            <a:chOff x="5252475" y="3372998"/>
            <a:chExt cx="758596" cy="1230930"/>
          </a:xfrm>
        </p:grpSpPr>
        <p:sp>
          <p:nvSpPr>
            <p:cNvPr id="571" name="Google Shape;571;p31"/>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5387380" y="3373887"/>
              <a:ext cx="549728" cy="1230041"/>
            </a:xfrm>
            <a:custGeom>
              <a:avLst/>
              <a:gdLst/>
              <a:ahLst/>
              <a:cxnLst/>
              <a:rect l="l" t="t" r="r" b="b"/>
              <a:pathLst>
                <a:path w="8651" h="19357" fill="none" extrusionOk="0">
                  <a:moveTo>
                    <a:pt x="8651" y="19356"/>
                  </a:moveTo>
                  <a:lnTo>
                    <a:pt x="0" y="1"/>
                  </a:lnTo>
                </a:path>
              </a:pathLst>
            </a:custGeom>
            <a:solidFill>
              <a:schemeClr val="dk2"/>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5813763" y="3819146"/>
              <a:ext cx="111776" cy="509186"/>
            </a:xfrm>
            <a:custGeom>
              <a:avLst/>
              <a:gdLst/>
              <a:ahLst/>
              <a:cxnLst/>
              <a:rect l="l" t="t" r="r" b="b"/>
              <a:pathLst>
                <a:path w="1759" h="8013" fill="none" extrusionOk="0">
                  <a:moveTo>
                    <a:pt x="1758" y="1"/>
                  </a:moveTo>
                  <a:lnTo>
                    <a:pt x="1" y="8013"/>
                  </a:lnTo>
                </a:path>
              </a:pathLst>
            </a:custGeom>
            <a:solidFill>
              <a:schemeClr val="dk2"/>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5425062" y="4355846"/>
              <a:ext cx="448246" cy="107391"/>
            </a:xfrm>
            <a:custGeom>
              <a:avLst/>
              <a:gdLst/>
              <a:ahLst/>
              <a:cxnLst/>
              <a:rect l="l" t="t" r="r" b="b"/>
              <a:pathLst>
                <a:path w="7054" h="1690" fill="none" extrusionOk="0">
                  <a:moveTo>
                    <a:pt x="7054" y="1689"/>
                  </a:moveTo>
                  <a:lnTo>
                    <a:pt x="1" y="0"/>
                  </a:lnTo>
                </a:path>
              </a:pathLst>
            </a:custGeom>
            <a:solidFill>
              <a:schemeClr val="dk2"/>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5274207" y="3985951"/>
              <a:ext cx="475825" cy="198769"/>
            </a:xfrm>
            <a:custGeom>
              <a:avLst/>
              <a:gdLst/>
              <a:ahLst/>
              <a:cxnLst/>
              <a:rect l="l" t="t" r="r" b="b"/>
              <a:pathLst>
                <a:path w="7488" h="3128" fill="none" extrusionOk="0">
                  <a:moveTo>
                    <a:pt x="7487" y="3128"/>
                  </a:moveTo>
                  <a:lnTo>
                    <a:pt x="1" y="1"/>
                  </a:lnTo>
                </a:path>
              </a:pathLst>
            </a:custGeom>
            <a:solidFill>
              <a:schemeClr val="dk2"/>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5381534" y="3748103"/>
              <a:ext cx="194448" cy="47913"/>
            </a:xfrm>
            <a:custGeom>
              <a:avLst/>
              <a:gdLst/>
              <a:ahLst/>
              <a:cxnLst/>
              <a:rect l="l" t="t" r="r" b="b"/>
              <a:pathLst>
                <a:path w="3060" h="754" fill="none" extrusionOk="0">
                  <a:moveTo>
                    <a:pt x="3059" y="754"/>
                  </a:moveTo>
                  <a:lnTo>
                    <a:pt x="1" y="0"/>
                  </a:lnTo>
                </a:path>
              </a:pathLst>
            </a:custGeom>
            <a:solidFill>
              <a:schemeClr val="dk2"/>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5320658" y="3620441"/>
              <a:ext cx="201628" cy="47976"/>
            </a:xfrm>
            <a:custGeom>
              <a:avLst/>
              <a:gdLst/>
              <a:ahLst/>
              <a:cxnLst/>
              <a:rect l="l" t="t" r="r" b="b"/>
              <a:pathLst>
                <a:path w="3173" h="755" fill="none" extrusionOk="0">
                  <a:moveTo>
                    <a:pt x="3173" y="754"/>
                  </a:moveTo>
                  <a:lnTo>
                    <a:pt x="0" y="1"/>
                  </a:lnTo>
                </a:path>
              </a:pathLst>
            </a:custGeom>
            <a:solidFill>
              <a:schemeClr val="dk2"/>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5306107" y="3495703"/>
              <a:ext cx="152381" cy="37809"/>
            </a:xfrm>
            <a:custGeom>
              <a:avLst/>
              <a:gdLst/>
              <a:ahLst/>
              <a:cxnLst/>
              <a:rect l="l" t="t" r="r" b="b"/>
              <a:pathLst>
                <a:path w="2398" h="595" fill="none" extrusionOk="0">
                  <a:moveTo>
                    <a:pt x="2398" y="594"/>
                  </a:moveTo>
                  <a:lnTo>
                    <a:pt x="1" y="1"/>
                  </a:lnTo>
                </a:path>
              </a:pathLst>
            </a:custGeom>
            <a:solidFill>
              <a:schemeClr val="dk2"/>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31"/>
          <p:cNvSpPr/>
          <p:nvPr/>
        </p:nvSpPr>
        <p:spPr>
          <a:xfrm rot="-2979600">
            <a:off x="6162261" y="72226"/>
            <a:ext cx="288185" cy="289797"/>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rot="-2979783">
            <a:off x="6926277" y="179486"/>
            <a:ext cx="511919" cy="514765"/>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1"/>
          <p:cNvGrpSpPr/>
          <p:nvPr/>
        </p:nvGrpSpPr>
        <p:grpSpPr>
          <a:xfrm rot="-1944596" flipH="1">
            <a:off x="142476" y="-240460"/>
            <a:ext cx="728260" cy="915162"/>
            <a:chOff x="-84151" y="785111"/>
            <a:chExt cx="490484" cy="616364"/>
          </a:xfrm>
        </p:grpSpPr>
        <p:sp>
          <p:nvSpPr>
            <p:cNvPr id="585" name="Google Shape;585;p31"/>
            <p:cNvSpPr/>
            <p:nvPr/>
          </p:nvSpPr>
          <p:spPr>
            <a:xfrm rot="10800000" flipH="1">
              <a:off x="-84151" y="785111"/>
              <a:ext cx="490484" cy="615879"/>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rot="10800000" flipH="1">
              <a:off x="35306" y="880890"/>
              <a:ext cx="239070" cy="58908"/>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rot="10800000" flipH="1">
              <a:off x="-39540" y="1037772"/>
              <a:ext cx="247899" cy="5898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rot="10800000" flipH="1">
              <a:off x="-57431" y="1203638"/>
              <a:ext cx="187350" cy="46486"/>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31"/>
            <p:cNvCxnSpPr/>
            <p:nvPr/>
          </p:nvCxnSpPr>
          <p:spPr>
            <a:xfrm rot="10800000" flipH="1">
              <a:off x="46825" y="797575"/>
              <a:ext cx="261900" cy="603900"/>
            </a:xfrm>
            <a:prstGeom prst="straightConnector1">
              <a:avLst/>
            </a:prstGeom>
            <a:noFill/>
            <a:ln w="9525" cap="flat" cmpd="sng">
              <a:solidFill>
                <a:schemeClr val="dk1"/>
              </a:solidFill>
              <a:prstDash val="solid"/>
              <a:round/>
              <a:headEnd type="none" w="med" len="med"/>
              <a:tailEnd type="none" w="med" len="med"/>
            </a:ln>
          </p:spPr>
        </p:cxnSp>
      </p:grpSp>
      <p:grpSp>
        <p:nvGrpSpPr>
          <p:cNvPr id="590" name="Google Shape;590;p31"/>
          <p:cNvGrpSpPr/>
          <p:nvPr/>
        </p:nvGrpSpPr>
        <p:grpSpPr>
          <a:xfrm rot="-1944773">
            <a:off x="-176122" y="2047"/>
            <a:ext cx="528536" cy="664129"/>
            <a:chOff x="-84151" y="785111"/>
            <a:chExt cx="490484" cy="616364"/>
          </a:xfrm>
        </p:grpSpPr>
        <p:sp>
          <p:nvSpPr>
            <p:cNvPr id="591" name="Google Shape;591;p31"/>
            <p:cNvSpPr/>
            <p:nvPr/>
          </p:nvSpPr>
          <p:spPr>
            <a:xfrm rot="10800000" flipH="1">
              <a:off x="-84151" y="785111"/>
              <a:ext cx="490484" cy="615879"/>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rot="10800000" flipH="1">
              <a:off x="35306" y="880890"/>
              <a:ext cx="239070" cy="58908"/>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rot="10800000" flipH="1">
              <a:off x="-39540" y="1037772"/>
              <a:ext cx="247899" cy="5898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rot="10800000" flipH="1">
              <a:off x="-57431" y="1203638"/>
              <a:ext cx="187350" cy="46486"/>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31"/>
            <p:cNvCxnSpPr/>
            <p:nvPr/>
          </p:nvCxnSpPr>
          <p:spPr>
            <a:xfrm rot="10800000" flipH="1">
              <a:off x="46825" y="797575"/>
              <a:ext cx="261900" cy="603900"/>
            </a:xfrm>
            <a:prstGeom prst="straightConnector1">
              <a:avLst/>
            </a:prstGeom>
            <a:noFill/>
            <a:ln w="9525" cap="flat" cmpd="sng">
              <a:solidFill>
                <a:schemeClr val="dk1"/>
              </a:solidFill>
              <a:prstDash val="solid"/>
              <a:round/>
              <a:headEnd type="none" w="med" len="med"/>
              <a:tailEnd type="none" w="med" len="med"/>
            </a:ln>
          </p:spPr>
        </p:cxnSp>
      </p:grpSp>
      <p:sp>
        <p:nvSpPr>
          <p:cNvPr id="596" name="Google Shape;596;p31"/>
          <p:cNvSpPr/>
          <p:nvPr/>
        </p:nvSpPr>
        <p:spPr>
          <a:xfrm rot="-2979786">
            <a:off x="8118698" y="128020"/>
            <a:ext cx="818201" cy="822758"/>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954775" y="1572750"/>
            <a:ext cx="2506800" cy="7524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56850" y="2261800"/>
            <a:ext cx="841800" cy="6198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1954775" y="2855850"/>
            <a:ext cx="2357700" cy="714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28" name="Google Shape;28;p3"/>
          <p:cNvGrpSpPr/>
          <p:nvPr/>
        </p:nvGrpSpPr>
        <p:grpSpPr>
          <a:xfrm rot="10800000" flipH="1">
            <a:off x="208529" y="-112438"/>
            <a:ext cx="932693" cy="1513429"/>
            <a:chOff x="5252475" y="3372998"/>
            <a:chExt cx="758596" cy="1230930"/>
          </a:xfrm>
        </p:grpSpPr>
        <p:sp>
          <p:nvSpPr>
            <p:cNvPr id="29" name="Google Shape;29;p3"/>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387380" y="3373887"/>
              <a:ext cx="549728" cy="1230041"/>
            </a:xfrm>
            <a:custGeom>
              <a:avLst/>
              <a:gdLst/>
              <a:ahLst/>
              <a:cxnLst/>
              <a:rect l="l" t="t" r="r" b="b"/>
              <a:pathLst>
                <a:path w="8651" h="19357" fill="none" extrusionOk="0">
                  <a:moveTo>
                    <a:pt x="8651" y="19356"/>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813763" y="3819146"/>
              <a:ext cx="111776" cy="509186"/>
            </a:xfrm>
            <a:custGeom>
              <a:avLst/>
              <a:gdLst/>
              <a:ahLst/>
              <a:cxnLst/>
              <a:rect l="l" t="t" r="r" b="b"/>
              <a:pathLst>
                <a:path w="1759" h="8013" fill="none" extrusionOk="0">
                  <a:moveTo>
                    <a:pt x="1758" y="1"/>
                  </a:moveTo>
                  <a:lnTo>
                    <a:pt x="1" y="801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425062" y="4355846"/>
              <a:ext cx="448246" cy="107391"/>
            </a:xfrm>
            <a:custGeom>
              <a:avLst/>
              <a:gdLst/>
              <a:ahLst/>
              <a:cxnLst/>
              <a:rect l="l" t="t" r="r" b="b"/>
              <a:pathLst>
                <a:path w="7054" h="1690" fill="none" extrusionOk="0">
                  <a:moveTo>
                    <a:pt x="7054" y="1689"/>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5274207" y="3985951"/>
              <a:ext cx="475825" cy="198769"/>
            </a:xfrm>
            <a:custGeom>
              <a:avLst/>
              <a:gdLst/>
              <a:ahLst/>
              <a:cxnLst/>
              <a:rect l="l" t="t" r="r" b="b"/>
              <a:pathLst>
                <a:path w="7488" h="3128" fill="none" extrusionOk="0">
                  <a:moveTo>
                    <a:pt x="7487" y="3128"/>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81534" y="3748103"/>
              <a:ext cx="194448" cy="47913"/>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5320658" y="3620441"/>
              <a:ext cx="201628" cy="4797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306107" y="3495703"/>
              <a:ext cx="152381" cy="37809"/>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3"/>
          <p:cNvSpPr/>
          <p:nvPr/>
        </p:nvSpPr>
        <p:spPr>
          <a:xfrm rot="900065">
            <a:off x="8592165" y="250406"/>
            <a:ext cx="276795" cy="276795"/>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4"/>
          <p:cNvSpPr/>
          <p:nvPr/>
        </p:nvSpPr>
        <p:spPr>
          <a:xfrm>
            <a:off x="8231650" y="135450"/>
            <a:ext cx="370803" cy="370803"/>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8491165" y="963340"/>
            <a:ext cx="251003" cy="25240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8558122" y="360806"/>
            <a:ext cx="488934" cy="488914"/>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rot="8004877">
            <a:off x="49922" y="4150935"/>
            <a:ext cx="206704" cy="207855"/>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8004877">
            <a:off x="36585" y="4582287"/>
            <a:ext cx="428845" cy="428845"/>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4"/>
          <p:cNvSpPr txBox="1">
            <a:spLocks noGrp="1"/>
          </p:cNvSpPr>
          <p:nvPr>
            <p:ph type="body" idx="1"/>
          </p:nvPr>
        </p:nvSpPr>
        <p:spPr>
          <a:xfrm>
            <a:off x="720000" y="1187702"/>
            <a:ext cx="7704000" cy="3416400"/>
          </a:xfrm>
          <a:prstGeom prst="rect">
            <a:avLst/>
          </a:prstGeom>
        </p:spPr>
        <p:txBody>
          <a:bodyPr spcFirstLastPara="1" wrap="square" lIns="0" tIns="0" rIns="0" bIns="0" anchor="ctr"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5"/>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5"/>
          <p:cNvSpPr txBox="1">
            <a:spLocks noGrp="1"/>
          </p:cNvSpPr>
          <p:nvPr>
            <p:ph type="title" idx="2"/>
          </p:nvPr>
        </p:nvSpPr>
        <p:spPr>
          <a:xfrm>
            <a:off x="950848" y="2095300"/>
            <a:ext cx="2297700" cy="5589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sz="2500" b="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5"/>
          <p:cNvSpPr txBox="1">
            <a:spLocks noGrp="1"/>
          </p:cNvSpPr>
          <p:nvPr>
            <p:ph type="title" idx="3"/>
          </p:nvPr>
        </p:nvSpPr>
        <p:spPr>
          <a:xfrm>
            <a:off x="5979250" y="2095300"/>
            <a:ext cx="2147400" cy="5589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sz="2500" b="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5"/>
          <p:cNvSpPr txBox="1">
            <a:spLocks noGrp="1"/>
          </p:cNvSpPr>
          <p:nvPr>
            <p:ph type="subTitle" idx="1"/>
          </p:nvPr>
        </p:nvSpPr>
        <p:spPr>
          <a:xfrm>
            <a:off x="5979253" y="2654202"/>
            <a:ext cx="2147400" cy="1340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5"/>
          <p:cNvSpPr txBox="1">
            <a:spLocks noGrp="1"/>
          </p:cNvSpPr>
          <p:nvPr>
            <p:ph type="subTitle" idx="4"/>
          </p:nvPr>
        </p:nvSpPr>
        <p:spPr>
          <a:xfrm>
            <a:off x="950848" y="2654202"/>
            <a:ext cx="2297700" cy="1340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5" name="Google Shape;55;p5"/>
          <p:cNvSpPr/>
          <p:nvPr/>
        </p:nvSpPr>
        <p:spPr>
          <a:xfrm rot="2700000">
            <a:off x="276569" y="540715"/>
            <a:ext cx="323260" cy="323260"/>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2700000">
            <a:off x="100461" y="199661"/>
            <a:ext cx="250999" cy="252397"/>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2700000">
            <a:off x="8508777" y="408376"/>
            <a:ext cx="470996" cy="470996"/>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2700000">
            <a:off x="8840511" y="1069511"/>
            <a:ext cx="250999" cy="252397"/>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1" name="Google Shape;61;p6"/>
          <p:cNvGrpSpPr/>
          <p:nvPr/>
        </p:nvGrpSpPr>
        <p:grpSpPr>
          <a:xfrm flipH="1">
            <a:off x="8639847" y="-69488"/>
            <a:ext cx="586031" cy="736432"/>
            <a:chOff x="-84151" y="785111"/>
            <a:chExt cx="490484" cy="616364"/>
          </a:xfrm>
        </p:grpSpPr>
        <p:sp>
          <p:nvSpPr>
            <p:cNvPr id="62" name="Google Shape;62;p6"/>
            <p:cNvSpPr/>
            <p:nvPr/>
          </p:nvSpPr>
          <p:spPr>
            <a:xfrm rot="10800000" flipH="1">
              <a:off x="-84151" y="785111"/>
              <a:ext cx="490484" cy="615879"/>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0800000" flipH="1">
              <a:off x="35306" y="880890"/>
              <a:ext cx="239070" cy="58908"/>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0800000" flipH="1">
              <a:off x="-39540" y="1037772"/>
              <a:ext cx="247899" cy="5898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rot="10800000" flipH="1">
              <a:off x="-57431" y="1203638"/>
              <a:ext cx="187350" cy="46486"/>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6"/>
            <p:cNvCxnSpPr/>
            <p:nvPr/>
          </p:nvCxnSpPr>
          <p:spPr>
            <a:xfrm rot="10800000" flipH="1">
              <a:off x="46825" y="797575"/>
              <a:ext cx="261900" cy="603900"/>
            </a:xfrm>
            <a:prstGeom prst="straightConnector1">
              <a:avLst/>
            </a:prstGeom>
            <a:noFill/>
            <a:ln w="9525" cap="flat" cmpd="sng">
              <a:solidFill>
                <a:schemeClr val="dk1"/>
              </a:solidFill>
              <a:prstDash val="solid"/>
              <a:round/>
              <a:headEnd type="none" w="med" len="med"/>
              <a:tailEnd type="none" w="med" len="med"/>
            </a:ln>
          </p:spPr>
        </p:cxnSp>
      </p:grpSp>
      <p:grpSp>
        <p:nvGrpSpPr>
          <p:cNvPr id="67" name="Google Shape;67;p6"/>
          <p:cNvGrpSpPr/>
          <p:nvPr/>
        </p:nvGrpSpPr>
        <p:grpSpPr>
          <a:xfrm>
            <a:off x="8385358" y="-69476"/>
            <a:ext cx="425299" cy="534449"/>
            <a:chOff x="-84151" y="785111"/>
            <a:chExt cx="490484" cy="616364"/>
          </a:xfrm>
        </p:grpSpPr>
        <p:sp>
          <p:nvSpPr>
            <p:cNvPr id="68" name="Google Shape;68;p6"/>
            <p:cNvSpPr/>
            <p:nvPr/>
          </p:nvSpPr>
          <p:spPr>
            <a:xfrm rot="10800000" flipH="1">
              <a:off x="-84151" y="785111"/>
              <a:ext cx="490484" cy="615879"/>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rot="10800000" flipH="1">
              <a:off x="35306" y="880890"/>
              <a:ext cx="239070" cy="58908"/>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rot="10800000" flipH="1">
              <a:off x="-39540" y="1037772"/>
              <a:ext cx="247899" cy="5898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rot="10800000" flipH="1">
              <a:off x="-57431" y="1203638"/>
              <a:ext cx="187350" cy="46486"/>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6"/>
            <p:cNvCxnSpPr/>
            <p:nvPr/>
          </p:nvCxnSpPr>
          <p:spPr>
            <a:xfrm rot="10800000" flipH="1">
              <a:off x="46825" y="797575"/>
              <a:ext cx="261900" cy="603900"/>
            </a:xfrm>
            <a:prstGeom prst="straightConnector1">
              <a:avLst/>
            </a:prstGeom>
            <a:noFill/>
            <a:ln w="9525" cap="flat" cmpd="sng">
              <a:solidFill>
                <a:schemeClr val="dk1"/>
              </a:solidFill>
              <a:prstDash val="solid"/>
              <a:round/>
              <a:headEnd type="none" w="med" len="med"/>
              <a:tailEnd type="none" w="med" len="med"/>
            </a:ln>
          </p:spPr>
        </p:cxnSp>
      </p:grpSp>
      <p:sp>
        <p:nvSpPr>
          <p:cNvPr id="73" name="Google Shape;73;p6"/>
          <p:cNvSpPr/>
          <p:nvPr/>
        </p:nvSpPr>
        <p:spPr>
          <a:xfrm rot="2700000">
            <a:off x="276569" y="4605415"/>
            <a:ext cx="323260" cy="323260"/>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rot="2700000">
            <a:off x="100461" y="4264361"/>
            <a:ext cx="250999" cy="252397"/>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txBox="1">
            <a:spLocks noGrp="1"/>
          </p:cNvSpPr>
          <p:nvPr>
            <p:ph type="body" idx="1"/>
          </p:nvPr>
        </p:nvSpPr>
        <p:spPr>
          <a:xfrm>
            <a:off x="720000" y="1802513"/>
            <a:ext cx="4423500" cy="2616600"/>
          </a:xfrm>
          <a:prstGeom prst="rect">
            <a:avLst/>
          </a:prstGeom>
        </p:spPr>
        <p:txBody>
          <a:bodyPr spcFirstLastPara="1" wrap="square" lIns="0" tIns="0" rIns="0" bIns="0" anchor="ctr" anchorCtr="0">
            <a:noAutofit/>
          </a:bodyPr>
          <a:lstStyle>
            <a:lvl1pPr marL="457200" lvl="0" indent="-330200" rtl="0">
              <a:lnSpc>
                <a:spcPct val="100000"/>
              </a:lnSpc>
              <a:spcBef>
                <a:spcPts val="0"/>
              </a:spcBef>
              <a:spcAft>
                <a:spcPts val="0"/>
              </a:spcAft>
              <a:buSzPts val="1600"/>
              <a:buAutoNum type="arabicPeriod"/>
              <a:defRPr>
                <a:solidFill>
                  <a:srgbClr val="434343"/>
                </a:solidFill>
              </a:defRPr>
            </a:lvl1pPr>
            <a:lvl2pPr marL="914400" lvl="1" indent="-330200" rtl="0">
              <a:lnSpc>
                <a:spcPct val="115000"/>
              </a:lnSpc>
              <a:spcBef>
                <a:spcPts val="0"/>
              </a:spcBef>
              <a:spcAft>
                <a:spcPts val="0"/>
              </a:spcAft>
              <a:buSzPts val="1600"/>
              <a:buAutoNum type="alphaLcPeriod"/>
              <a:defRPr>
                <a:solidFill>
                  <a:srgbClr val="434343"/>
                </a:solidFill>
              </a:defRPr>
            </a:lvl2pPr>
            <a:lvl3pPr marL="1371600" lvl="2" indent="-330200" rtl="0">
              <a:lnSpc>
                <a:spcPct val="115000"/>
              </a:lnSpc>
              <a:spcBef>
                <a:spcPts val="1600"/>
              </a:spcBef>
              <a:spcAft>
                <a:spcPts val="0"/>
              </a:spcAft>
              <a:buSzPts val="1600"/>
              <a:buAutoNum type="romanLcPeriod"/>
              <a:defRPr>
                <a:solidFill>
                  <a:srgbClr val="434343"/>
                </a:solidFill>
              </a:defRPr>
            </a:lvl3pPr>
            <a:lvl4pPr marL="1828800" lvl="3" indent="-330200" rtl="0">
              <a:lnSpc>
                <a:spcPct val="115000"/>
              </a:lnSpc>
              <a:spcBef>
                <a:spcPts val="1600"/>
              </a:spcBef>
              <a:spcAft>
                <a:spcPts val="0"/>
              </a:spcAft>
              <a:buSzPts val="1600"/>
              <a:buAutoNum type="arabicPeriod"/>
              <a:defRPr>
                <a:solidFill>
                  <a:srgbClr val="434343"/>
                </a:solidFill>
              </a:defRPr>
            </a:lvl4pPr>
            <a:lvl5pPr marL="2286000" lvl="4" indent="-330200" rtl="0">
              <a:lnSpc>
                <a:spcPct val="115000"/>
              </a:lnSpc>
              <a:spcBef>
                <a:spcPts val="1600"/>
              </a:spcBef>
              <a:spcAft>
                <a:spcPts val="0"/>
              </a:spcAft>
              <a:buSzPts val="1600"/>
              <a:buAutoNum type="alphaLcPeriod"/>
              <a:defRPr>
                <a:solidFill>
                  <a:srgbClr val="434343"/>
                </a:solidFill>
              </a:defRPr>
            </a:lvl5pPr>
            <a:lvl6pPr marL="2743200" lvl="5" indent="-330200" rtl="0">
              <a:lnSpc>
                <a:spcPct val="115000"/>
              </a:lnSpc>
              <a:spcBef>
                <a:spcPts val="1600"/>
              </a:spcBef>
              <a:spcAft>
                <a:spcPts val="0"/>
              </a:spcAft>
              <a:buSzPts val="1600"/>
              <a:buAutoNum type="romanLcPeriod"/>
              <a:defRPr>
                <a:solidFill>
                  <a:srgbClr val="434343"/>
                </a:solidFill>
              </a:defRPr>
            </a:lvl6pPr>
            <a:lvl7pPr marL="3200400" lvl="6" indent="-330200" rtl="0">
              <a:lnSpc>
                <a:spcPct val="115000"/>
              </a:lnSpc>
              <a:spcBef>
                <a:spcPts val="1600"/>
              </a:spcBef>
              <a:spcAft>
                <a:spcPts val="0"/>
              </a:spcAft>
              <a:buSzPts val="1600"/>
              <a:buAutoNum type="arabicPeriod"/>
              <a:defRPr>
                <a:solidFill>
                  <a:srgbClr val="434343"/>
                </a:solidFill>
              </a:defRPr>
            </a:lvl7pPr>
            <a:lvl8pPr marL="3657600" lvl="7" indent="-330200" rtl="0">
              <a:lnSpc>
                <a:spcPct val="115000"/>
              </a:lnSpc>
              <a:spcBef>
                <a:spcPts val="1600"/>
              </a:spcBef>
              <a:spcAft>
                <a:spcPts val="0"/>
              </a:spcAft>
              <a:buSzPts val="1600"/>
              <a:buAutoNum type="alphaLcPeriod"/>
              <a:defRPr>
                <a:solidFill>
                  <a:srgbClr val="434343"/>
                </a:solidFill>
              </a:defRPr>
            </a:lvl8pPr>
            <a:lvl9pPr marL="4114800" lvl="8" indent="-330200" rtl="0">
              <a:lnSpc>
                <a:spcPct val="115000"/>
              </a:lnSpc>
              <a:spcBef>
                <a:spcPts val="1600"/>
              </a:spcBef>
              <a:spcAft>
                <a:spcPts val="1600"/>
              </a:spcAft>
              <a:buSzPts val="1600"/>
              <a:buAutoNum type="romanLcPeriod"/>
              <a:defRPr>
                <a:solidFill>
                  <a:srgbClr val="434343"/>
                </a:solidFill>
              </a:defRPr>
            </a:lvl9pPr>
          </a:lstStyle>
          <a:p>
            <a:endParaRPr/>
          </a:p>
        </p:txBody>
      </p:sp>
      <p:sp>
        <p:nvSpPr>
          <p:cNvPr id="77" name="Google Shape;77;p7"/>
          <p:cNvSpPr txBox="1">
            <a:spLocks noGrp="1"/>
          </p:cNvSpPr>
          <p:nvPr>
            <p:ph type="title"/>
          </p:nvPr>
        </p:nvSpPr>
        <p:spPr>
          <a:xfrm>
            <a:off x="720000" y="445025"/>
            <a:ext cx="4294800" cy="572700"/>
          </a:xfrm>
          <a:prstGeom prst="rect">
            <a:avLst/>
          </a:prstGeom>
        </p:spPr>
        <p:txBody>
          <a:bodyPr spcFirstLastPara="1" wrap="square" lIns="0" tIns="0" rIns="0" bIns="0"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7"/>
          <p:cNvSpPr/>
          <p:nvPr/>
        </p:nvSpPr>
        <p:spPr>
          <a:xfrm rot="10800000" flipH="1">
            <a:off x="8258533" y="4439451"/>
            <a:ext cx="534109" cy="534130"/>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rot="10800000" flipH="1">
            <a:off x="7659323" y="4656947"/>
            <a:ext cx="368755" cy="368755"/>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rot="10800000" flipH="1">
            <a:off x="8697025" y="3861393"/>
            <a:ext cx="304157" cy="304157"/>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7"/>
          <p:cNvGrpSpPr/>
          <p:nvPr/>
        </p:nvGrpSpPr>
        <p:grpSpPr>
          <a:xfrm rot="-8670632">
            <a:off x="8278162" y="-134177"/>
            <a:ext cx="932706" cy="1513449"/>
            <a:chOff x="5252475" y="3372998"/>
            <a:chExt cx="758596" cy="1230930"/>
          </a:xfrm>
        </p:grpSpPr>
        <p:sp>
          <p:nvSpPr>
            <p:cNvPr id="82" name="Google Shape;82;p7"/>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5387380" y="3373887"/>
              <a:ext cx="549728" cy="1230041"/>
            </a:xfrm>
            <a:custGeom>
              <a:avLst/>
              <a:gdLst/>
              <a:ahLst/>
              <a:cxnLst/>
              <a:rect l="l" t="t" r="r" b="b"/>
              <a:pathLst>
                <a:path w="8651" h="19357" fill="none" extrusionOk="0">
                  <a:moveTo>
                    <a:pt x="8651" y="19356"/>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5813763" y="3819146"/>
              <a:ext cx="111776" cy="509186"/>
            </a:xfrm>
            <a:custGeom>
              <a:avLst/>
              <a:gdLst/>
              <a:ahLst/>
              <a:cxnLst/>
              <a:rect l="l" t="t" r="r" b="b"/>
              <a:pathLst>
                <a:path w="1759" h="8013" fill="none" extrusionOk="0">
                  <a:moveTo>
                    <a:pt x="1758" y="1"/>
                  </a:moveTo>
                  <a:lnTo>
                    <a:pt x="1" y="801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5425062" y="4355846"/>
              <a:ext cx="448246" cy="107391"/>
            </a:xfrm>
            <a:custGeom>
              <a:avLst/>
              <a:gdLst/>
              <a:ahLst/>
              <a:cxnLst/>
              <a:rect l="l" t="t" r="r" b="b"/>
              <a:pathLst>
                <a:path w="7054" h="1690" fill="none" extrusionOk="0">
                  <a:moveTo>
                    <a:pt x="7054" y="1689"/>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5274207" y="3985951"/>
              <a:ext cx="475825" cy="198769"/>
            </a:xfrm>
            <a:custGeom>
              <a:avLst/>
              <a:gdLst/>
              <a:ahLst/>
              <a:cxnLst/>
              <a:rect l="l" t="t" r="r" b="b"/>
              <a:pathLst>
                <a:path w="7488" h="3128" fill="none" extrusionOk="0">
                  <a:moveTo>
                    <a:pt x="7487" y="3128"/>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381534" y="3748103"/>
              <a:ext cx="194448" cy="47913"/>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5320658" y="3620441"/>
              <a:ext cx="201628" cy="4797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5306107" y="3495703"/>
              <a:ext cx="152381" cy="37809"/>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6"/>
        <p:cNvGrpSpPr/>
        <p:nvPr/>
      </p:nvGrpSpPr>
      <p:grpSpPr>
        <a:xfrm>
          <a:off x="0" y="0"/>
          <a:ext cx="0" cy="0"/>
          <a:chOff x="0" y="0"/>
          <a:chExt cx="0" cy="0"/>
        </a:xfrm>
      </p:grpSpPr>
      <p:sp>
        <p:nvSpPr>
          <p:cNvPr id="147" name="Google Shape;147;p9"/>
          <p:cNvSpPr txBox="1">
            <a:spLocks noGrp="1"/>
          </p:cNvSpPr>
          <p:nvPr>
            <p:ph type="title"/>
          </p:nvPr>
        </p:nvSpPr>
        <p:spPr>
          <a:xfrm>
            <a:off x="3183150" y="2153625"/>
            <a:ext cx="948300" cy="8418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9"/>
          <p:cNvSpPr txBox="1">
            <a:spLocks noGrp="1"/>
          </p:cNvSpPr>
          <p:nvPr>
            <p:ph type="subTitle" idx="1"/>
          </p:nvPr>
        </p:nvSpPr>
        <p:spPr>
          <a:xfrm>
            <a:off x="2088300" y="2995413"/>
            <a:ext cx="4967400" cy="1291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49" name="Google Shape;149;p9"/>
          <p:cNvSpPr/>
          <p:nvPr/>
        </p:nvSpPr>
        <p:spPr>
          <a:xfrm rot="10800000" flipH="1">
            <a:off x="411578" y="1257025"/>
            <a:ext cx="251003" cy="25240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rot="10800000" flipH="1">
            <a:off x="128742" y="484290"/>
            <a:ext cx="520751" cy="520751"/>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rot="-2700000">
            <a:off x="8462290" y="4353869"/>
            <a:ext cx="323260" cy="323260"/>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rot="-2700000">
            <a:off x="8091860" y="4690662"/>
            <a:ext cx="250999" cy="252397"/>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9"/>
          <p:cNvGrpSpPr/>
          <p:nvPr/>
        </p:nvGrpSpPr>
        <p:grpSpPr>
          <a:xfrm rot="900132">
            <a:off x="-247805" y="4049444"/>
            <a:ext cx="684288" cy="1110355"/>
            <a:chOff x="5252475" y="3372998"/>
            <a:chExt cx="758596" cy="1230930"/>
          </a:xfrm>
        </p:grpSpPr>
        <p:sp>
          <p:nvSpPr>
            <p:cNvPr id="154" name="Google Shape;154;p9"/>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5387380" y="3373887"/>
              <a:ext cx="549728" cy="1230041"/>
            </a:xfrm>
            <a:custGeom>
              <a:avLst/>
              <a:gdLst/>
              <a:ahLst/>
              <a:cxnLst/>
              <a:rect l="l" t="t" r="r" b="b"/>
              <a:pathLst>
                <a:path w="8651" h="19357" fill="none" extrusionOk="0">
                  <a:moveTo>
                    <a:pt x="8651" y="19356"/>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5813763" y="3819146"/>
              <a:ext cx="111776" cy="509186"/>
            </a:xfrm>
            <a:custGeom>
              <a:avLst/>
              <a:gdLst/>
              <a:ahLst/>
              <a:cxnLst/>
              <a:rect l="l" t="t" r="r" b="b"/>
              <a:pathLst>
                <a:path w="1759" h="8013" fill="none" extrusionOk="0">
                  <a:moveTo>
                    <a:pt x="1758" y="1"/>
                  </a:moveTo>
                  <a:lnTo>
                    <a:pt x="1" y="801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5425062" y="4355846"/>
              <a:ext cx="448246" cy="107391"/>
            </a:xfrm>
            <a:custGeom>
              <a:avLst/>
              <a:gdLst/>
              <a:ahLst/>
              <a:cxnLst/>
              <a:rect l="l" t="t" r="r" b="b"/>
              <a:pathLst>
                <a:path w="7054" h="1690" fill="none" extrusionOk="0">
                  <a:moveTo>
                    <a:pt x="7054" y="1689"/>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5274207" y="3985951"/>
              <a:ext cx="475825" cy="198769"/>
            </a:xfrm>
            <a:custGeom>
              <a:avLst/>
              <a:gdLst/>
              <a:ahLst/>
              <a:cxnLst/>
              <a:rect l="l" t="t" r="r" b="b"/>
              <a:pathLst>
                <a:path w="7488" h="3128" fill="none" extrusionOk="0">
                  <a:moveTo>
                    <a:pt x="7487" y="3128"/>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5381534" y="3748103"/>
              <a:ext cx="194448" cy="47913"/>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5320658" y="3620441"/>
              <a:ext cx="201628" cy="4797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5306107" y="3495703"/>
              <a:ext cx="152381" cy="37809"/>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9"/>
          <p:cNvGrpSpPr/>
          <p:nvPr/>
        </p:nvGrpSpPr>
        <p:grpSpPr>
          <a:xfrm rot="-8670632">
            <a:off x="7751012" y="-134177"/>
            <a:ext cx="932706" cy="1513449"/>
            <a:chOff x="5252475" y="3372998"/>
            <a:chExt cx="758596" cy="1230930"/>
          </a:xfrm>
        </p:grpSpPr>
        <p:sp>
          <p:nvSpPr>
            <p:cNvPr id="166" name="Google Shape;166;p9"/>
            <p:cNvSpPr/>
            <p:nvPr/>
          </p:nvSpPr>
          <p:spPr>
            <a:xfrm>
              <a:off x="5771697" y="3820417"/>
              <a:ext cx="239374" cy="336661"/>
            </a:xfrm>
            <a:custGeom>
              <a:avLst/>
              <a:gdLst/>
              <a:ahLst/>
              <a:cxnLst/>
              <a:rect l="l" t="t" r="r" b="b"/>
              <a:pathLst>
                <a:path w="3767" h="5298" extrusionOk="0">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5410574" y="4294652"/>
              <a:ext cx="348163" cy="188347"/>
            </a:xfrm>
            <a:custGeom>
              <a:avLst/>
              <a:gdLst/>
              <a:ahLst/>
              <a:cxnLst/>
              <a:rect l="l" t="t" r="r" b="b"/>
              <a:pathLst>
                <a:path w="5479" h="2964" extrusionOk="0">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5252475" y="3936514"/>
              <a:ext cx="364113" cy="233782"/>
            </a:xfrm>
            <a:custGeom>
              <a:avLst/>
              <a:gdLst/>
              <a:ahLst/>
              <a:cxnLst/>
              <a:rect l="l" t="t" r="r" b="b"/>
              <a:pathLst>
                <a:path w="5730" h="3679" extrusionOk="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5284374" y="3372998"/>
              <a:ext cx="398936" cy="500925"/>
            </a:xfrm>
            <a:custGeom>
              <a:avLst/>
              <a:gdLst/>
              <a:ahLst/>
              <a:cxnLst/>
              <a:rect l="l" t="t" r="r" b="b"/>
              <a:pathLst>
                <a:path w="6278" h="7883" extrusionOk="0">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5387380" y="3373887"/>
              <a:ext cx="549728" cy="1230041"/>
            </a:xfrm>
            <a:custGeom>
              <a:avLst/>
              <a:gdLst/>
              <a:ahLst/>
              <a:cxnLst/>
              <a:rect l="l" t="t" r="r" b="b"/>
              <a:pathLst>
                <a:path w="8651" h="19357" fill="none" extrusionOk="0">
                  <a:moveTo>
                    <a:pt x="8651" y="19356"/>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5813763" y="3819146"/>
              <a:ext cx="111776" cy="509186"/>
            </a:xfrm>
            <a:custGeom>
              <a:avLst/>
              <a:gdLst/>
              <a:ahLst/>
              <a:cxnLst/>
              <a:rect l="l" t="t" r="r" b="b"/>
              <a:pathLst>
                <a:path w="1759" h="8013" fill="none" extrusionOk="0">
                  <a:moveTo>
                    <a:pt x="1758" y="1"/>
                  </a:moveTo>
                  <a:lnTo>
                    <a:pt x="1" y="801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5425062" y="4355846"/>
              <a:ext cx="448246" cy="107391"/>
            </a:xfrm>
            <a:custGeom>
              <a:avLst/>
              <a:gdLst/>
              <a:ahLst/>
              <a:cxnLst/>
              <a:rect l="l" t="t" r="r" b="b"/>
              <a:pathLst>
                <a:path w="7054" h="1690" fill="none" extrusionOk="0">
                  <a:moveTo>
                    <a:pt x="7054" y="1689"/>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5274207" y="3985951"/>
              <a:ext cx="475825" cy="198769"/>
            </a:xfrm>
            <a:custGeom>
              <a:avLst/>
              <a:gdLst/>
              <a:ahLst/>
              <a:cxnLst/>
              <a:rect l="l" t="t" r="r" b="b"/>
              <a:pathLst>
                <a:path w="7488" h="3128" fill="none" extrusionOk="0">
                  <a:moveTo>
                    <a:pt x="7487" y="3128"/>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5381534" y="3748103"/>
              <a:ext cx="194448" cy="47913"/>
            </a:xfrm>
            <a:custGeom>
              <a:avLst/>
              <a:gdLst/>
              <a:ahLst/>
              <a:cxnLst/>
              <a:rect l="l" t="t" r="r" b="b"/>
              <a:pathLst>
                <a:path w="3060" h="754" fill="none" extrusionOk="0">
                  <a:moveTo>
                    <a:pt x="3059" y="754"/>
                  </a:moveTo>
                  <a:lnTo>
                    <a:pt x="1"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5320658" y="3620441"/>
              <a:ext cx="201628" cy="47976"/>
            </a:xfrm>
            <a:custGeom>
              <a:avLst/>
              <a:gdLst/>
              <a:ahLst/>
              <a:cxnLst/>
              <a:rect l="l" t="t" r="r" b="b"/>
              <a:pathLst>
                <a:path w="3173" h="755" fill="none" extrusionOk="0">
                  <a:moveTo>
                    <a:pt x="3173" y="754"/>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306107" y="3495703"/>
              <a:ext cx="152381" cy="37809"/>
            </a:xfrm>
            <a:custGeom>
              <a:avLst/>
              <a:gdLst/>
              <a:ahLst/>
              <a:cxnLst/>
              <a:rect l="l" t="t" r="r" b="b"/>
              <a:pathLst>
                <a:path w="2398" h="595" fill="none" extrusionOk="0">
                  <a:moveTo>
                    <a:pt x="2398" y="594"/>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9"/>
          <p:cNvSpPr/>
          <p:nvPr/>
        </p:nvSpPr>
        <p:spPr>
          <a:xfrm rot="10800000" flipH="1">
            <a:off x="791738" y="1105465"/>
            <a:ext cx="323252" cy="323252"/>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8"/>
        <p:cNvGrpSpPr/>
        <p:nvPr/>
      </p:nvGrpSpPr>
      <p:grpSpPr>
        <a:xfrm>
          <a:off x="0" y="0"/>
          <a:ext cx="0" cy="0"/>
          <a:chOff x="0" y="0"/>
          <a:chExt cx="0" cy="0"/>
        </a:xfrm>
      </p:grpSpPr>
      <p:sp>
        <p:nvSpPr>
          <p:cNvPr id="229" name="Google Shape;229;p13"/>
          <p:cNvSpPr/>
          <p:nvPr/>
        </p:nvSpPr>
        <p:spPr>
          <a:xfrm flipH="1">
            <a:off x="531503" y="83750"/>
            <a:ext cx="370803" cy="370803"/>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flipH="1">
            <a:off x="391788" y="911640"/>
            <a:ext cx="251003" cy="25240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flipH="1">
            <a:off x="86900" y="309106"/>
            <a:ext cx="488934" cy="488914"/>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rot="-1576955" flipH="1">
            <a:off x="8807773" y="4109429"/>
            <a:ext cx="232313" cy="232304"/>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rot="-1576712" flipH="1">
            <a:off x="8586108" y="4582477"/>
            <a:ext cx="432392" cy="432374"/>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5" name="Google Shape;235;p13"/>
          <p:cNvSpPr txBox="1">
            <a:spLocks noGrp="1"/>
          </p:cNvSpPr>
          <p:nvPr>
            <p:ph type="title" idx="2"/>
          </p:nvPr>
        </p:nvSpPr>
        <p:spPr>
          <a:xfrm>
            <a:off x="720000" y="1776963"/>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6" name="Google Shape;236;p13"/>
          <p:cNvSpPr txBox="1">
            <a:spLocks noGrp="1"/>
          </p:cNvSpPr>
          <p:nvPr>
            <p:ph type="subTitle" idx="1"/>
          </p:nvPr>
        </p:nvSpPr>
        <p:spPr>
          <a:xfrm>
            <a:off x="720000" y="2304663"/>
            <a:ext cx="2305500" cy="527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37" name="Google Shape;237;p13"/>
          <p:cNvSpPr txBox="1">
            <a:spLocks noGrp="1"/>
          </p:cNvSpPr>
          <p:nvPr>
            <p:ph type="title" idx="3"/>
          </p:nvPr>
        </p:nvSpPr>
        <p:spPr>
          <a:xfrm>
            <a:off x="3419269" y="1776963"/>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13"/>
          <p:cNvSpPr txBox="1">
            <a:spLocks noGrp="1"/>
          </p:cNvSpPr>
          <p:nvPr>
            <p:ph type="subTitle" idx="4"/>
          </p:nvPr>
        </p:nvSpPr>
        <p:spPr>
          <a:xfrm>
            <a:off x="3419271" y="2304663"/>
            <a:ext cx="2305500" cy="527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39" name="Google Shape;239;p13"/>
          <p:cNvSpPr txBox="1">
            <a:spLocks noGrp="1"/>
          </p:cNvSpPr>
          <p:nvPr>
            <p:ph type="title" idx="5"/>
          </p:nvPr>
        </p:nvSpPr>
        <p:spPr>
          <a:xfrm>
            <a:off x="720000" y="359160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13"/>
          <p:cNvSpPr txBox="1">
            <a:spLocks noGrp="1"/>
          </p:cNvSpPr>
          <p:nvPr>
            <p:ph type="subTitle" idx="6"/>
          </p:nvPr>
        </p:nvSpPr>
        <p:spPr>
          <a:xfrm>
            <a:off x="720000" y="4119300"/>
            <a:ext cx="2305500" cy="48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1" name="Google Shape;241;p13"/>
          <p:cNvSpPr txBox="1">
            <a:spLocks noGrp="1"/>
          </p:cNvSpPr>
          <p:nvPr>
            <p:ph type="title" idx="7"/>
          </p:nvPr>
        </p:nvSpPr>
        <p:spPr>
          <a:xfrm>
            <a:off x="3419269" y="359160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 name="Google Shape;242;p13"/>
          <p:cNvSpPr txBox="1">
            <a:spLocks noGrp="1"/>
          </p:cNvSpPr>
          <p:nvPr>
            <p:ph type="subTitle" idx="8"/>
          </p:nvPr>
        </p:nvSpPr>
        <p:spPr>
          <a:xfrm>
            <a:off x="3419269" y="4119300"/>
            <a:ext cx="2305500" cy="48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3" name="Google Shape;243;p13"/>
          <p:cNvSpPr txBox="1">
            <a:spLocks noGrp="1"/>
          </p:cNvSpPr>
          <p:nvPr>
            <p:ph type="title" idx="9"/>
          </p:nvPr>
        </p:nvSpPr>
        <p:spPr>
          <a:xfrm>
            <a:off x="6118545" y="1776963"/>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4" name="Google Shape;244;p13"/>
          <p:cNvSpPr txBox="1">
            <a:spLocks noGrp="1"/>
          </p:cNvSpPr>
          <p:nvPr>
            <p:ph type="subTitle" idx="13"/>
          </p:nvPr>
        </p:nvSpPr>
        <p:spPr>
          <a:xfrm>
            <a:off x="6118549" y="2304663"/>
            <a:ext cx="2305500" cy="527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5" name="Google Shape;245;p13"/>
          <p:cNvSpPr txBox="1">
            <a:spLocks noGrp="1"/>
          </p:cNvSpPr>
          <p:nvPr>
            <p:ph type="title" idx="14"/>
          </p:nvPr>
        </p:nvSpPr>
        <p:spPr>
          <a:xfrm>
            <a:off x="6118545" y="359160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 name="Google Shape;246;p13"/>
          <p:cNvSpPr txBox="1">
            <a:spLocks noGrp="1"/>
          </p:cNvSpPr>
          <p:nvPr>
            <p:ph type="subTitle" idx="15"/>
          </p:nvPr>
        </p:nvSpPr>
        <p:spPr>
          <a:xfrm>
            <a:off x="6118545" y="4119300"/>
            <a:ext cx="2305500" cy="48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7" name="Google Shape;247;p13"/>
          <p:cNvSpPr txBox="1">
            <a:spLocks noGrp="1"/>
          </p:cNvSpPr>
          <p:nvPr>
            <p:ph type="title" idx="16" hasCustomPrompt="1"/>
          </p:nvPr>
        </p:nvSpPr>
        <p:spPr>
          <a:xfrm>
            <a:off x="1592400" y="1239500"/>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48" name="Google Shape;248;p13"/>
          <p:cNvSpPr txBox="1">
            <a:spLocks noGrp="1"/>
          </p:cNvSpPr>
          <p:nvPr>
            <p:ph type="title" idx="17" hasCustomPrompt="1"/>
          </p:nvPr>
        </p:nvSpPr>
        <p:spPr>
          <a:xfrm>
            <a:off x="4291650" y="1239500"/>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49" name="Google Shape;249;p13"/>
          <p:cNvSpPr txBox="1">
            <a:spLocks noGrp="1"/>
          </p:cNvSpPr>
          <p:nvPr>
            <p:ph type="title" idx="18" hasCustomPrompt="1"/>
          </p:nvPr>
        </p:nvSpPr>
        <p:spPr>
          <a:xfrm>
            <a:off x="6990950" y="1239500"/>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50" name="Google Shape;250;p13"/>
          <p:cNvSpPr txBox="1">
            <a:spLocks noGrp="1"/>
          </p:cNvSpPr>
          <p:nvPr>
            <p:ph type="title" idx="19" hasCustomPrompt="1"/>
          </p:nvPr>
        </p:nvSpPr>
        <p:spPr>
          <a:xfrm>
            <a:off x="1592400" y="3054138"/>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51" name="Google Shape;251;p13"/>
          <p:cNvSpPr txBox="1">
            <a:spLocks noGrp="1"/>
          </p:cNvSpPr>
          <p:nvPr>
            <p:ph type="title" idx="20" hasCustomPrompt="1"/>
          </p:nvPr>
        </p:nvSpPr>
        <p:spPr>
          <a:xfrm>
            <a:off x="4291650" y="3054138"/>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52" name="Google Shape;252;p13"/>
          <p:cNvSpPr txBox="1">
            <a:spLocks noGrp="1"/>
          </p:cNvSpPr>
          <p:nvPr>
            <p:ph type="title" idx="21" hasCustomPrompt="1"/>
          </p:nvPr>
        </p:nvSpPr>
        <p:spPr>
          <a:xfrm>
            <a:off x="6990950" y="3054138"/>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dk1"/>
              </a:buClr>
              <a:buSzPts val="3500"/>
              <a:buFont typeface="Staatliches"/>
              <a:buNone/>
              <a:defRPr sz="35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Cairo"/>
              <a:buChar char="●"/>
              <a:defRPr sz="1600">
                <a:solidFill>
                  <a:schemeClr val="dk1"/>
                </a:solidFill>
                <a:latin typeface="Cairo"/>
                <a:ea typeface="Cairo"/>
                <a:cs typeface="Cairo"/>
                <a:sym typeface="Cairo"/>
              </a:defRPr>
            </a:lvl1pPr>
            <a:lvl2pPr marL="914400" lvl="1"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2pPr>
            <a:lvl3pPr marL="1371600" lvl="2"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3pPr>
            <a:lvl4pPr marL="1828800" lvl="3"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4pPr>
            <a:lvl5pPr marL="2286000" lvl="4"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5pPr>
            <a:lvl6pPr marL="2743200" lvl="5"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6pPr>
            <a:lvl7pPr marL="3200400" lvl="6"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7pPr>
            <a:lvl8pPr marL="3657600" lvl="7"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8pPr>
            <a:lvl9pPr marL="4114800" lvl="8" indent="-330200">
              <a:lnSpc>
                <a:spcPct val="115000"/>
              </a:lnSpc>
              <a:spcBef>
                <a:spcPts val="1600"/>
              </a:spcBef>
              <a:spcAft>
                <a:spcPts val="1600"/>
              </a:spcAft>
              <a:buClr>
                <a:schemeClr val="dk1"/>
              </a:buClr>
              <a:buSzPts val="1600"/>
              <a:buFont typeface="Cairo"/>
              <a:buChar char="■"/>
              <a:defRPr sz="1600">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0" r:id="rId10"/>
    <p:sldLayoutId id="2147483665" r:id="rId11"/>
    <p:sldLayoutId id="2147483668" r:id="rId12"/>
    <p:sldLayoutId id="2147483669" r:id="rId13"/>
    <p:sldLayoutId id="2147483670" r:id="rId14"/>
    <p:sldLayoutId id="2147483671" r:id="rId15"/>
    <p:sldLayoutId id="2147483674" r:id="rId16"/>
    <p:sldLayoutId id="2147483675" r:id="rId17"/>
    <p:sldLayoutId id="2147483676" r:id="rId18"/>
    <p:sldLayoutId id="214748367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605" name="Google Shape;605;p34"/>
          <p:cNvGrpSpPr/>
          <p:nvPr/>
        </p:nvGrpSpPr>
        <p:grpSpPr>
          <a:xfrm>
            <a:off x="5065575" y="2591902"/>
            <a:ext cx="4086000" cy="2011835"/>
            <a:chOff x="5065575" y="2591902"/>
            <a:chExt cx="4086000" cy="2011835"/>
          </a:xfrm>
        </p:grpSpPr>
        <p:grpSp>
          <p:nvGrpSpPr>
            <p:cNvPr id="606" name="Google Shape;606;p34"/>
            <p:cNvGrpSpPr/>
            <p:nvPr/>
          </p:nvGrpSpPr>
          <p:grpSpPr>
            <a:xfrm>
              <a:off x="5463399" y="2591902"/>
              <a:ext cx="3275149" cy="2011835"/>
              <a:chOff x="5565749" y="2591902"/>
              <a:chExt cx="3275149" cy="2011835"/>
            </a:xfrm>
          </p:grpSpPr>
          <p:sp>
            <p:nvSpPr>
              <p:cNvPr id="607" name="Google Shape;607;p34"/>
              <p:cNvSpPr/>
              <p:nvPr/>
            </p:nvSpPr>
            <p:spPr>
              <a:xfrm>
                <a:off x="8222923" y="3134384"/>
                <a:ext cx="617975" cy="1469351"/>
              </a:xfrm>
              <a:custGeom>
                <a:avLst/>
                <a:gdLst/>
                <a:ahLst/>
                <a:cxnLst/>
                <a:rect l="l" t="t" r="r" b="b"/>
                <a:pathLst>
                  <a:path w="9725" h="23123" fill="none" extrusionOk="0">
                    <a:moveTo>
                      <a:pt x="1" y="23122"/>
                    </a:moveTo>
                    <a:lnTo>
                      <a:pt x="9724" y="23122"/>
                    </a:lnTo>
                    <a:lnTo>
                      <a:pt x="9724" y="0"/>
                    </a:lnTo>
                    <a:lnTo>
                      <a:pt x="1" y="0"/>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6451940" y="2591902"/>
                <a:ext cx="617975" cy="2011835"/>
              </a:xfrm>
              <a:custGeom>
                <a:avLst/>
                <a:gdLst/>
                <a:ahLst/>
                <a:cxnLst/>
                <a:rect l="l" t="t" r="r" b="b"/>
                <a:pathLst>
                  <a:path w="9725" h="31660" fill="none" extrusionOk="0">
                    <a:moveTo>
                      <a:pt x="1" y="31659"/>
                    </a:moveTo>
                    <a:lnTo>
                      <a:pt x="9724" y="31659"/>
                    </a:lnTo>
                    <a:lnTo>
                      <a:pt x="9724" y="1"/>
                    </a:lnTo>
                    <a:lnTo>
                      <a:pt x="1" y="1"/>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5565749" y="3159040"/>
                <a:ext cx="617975" cy="1444696"/>
              </a:xfrm>
              <a:custGeom>
                <a:avLst/>
                <a:gdLst/>
                <a:ahLst/>
                <a:cxnLst/>
                <a:rect l="l" t="t" r="r" b="b"/>
                <a:pathLst>
                  <a:path w="9725" h="22735" fill="none" extrusionOk="0">
                    <a:moveTo>
                      <a:pt x="1" y="22734"/>
                    </a:moveTo>
                    <a:lnTo>
                      <a:pt x="9724" y="22734"/>
                    </a:lnTo>
                    <a:lnTo>
                      <a:pt x="9724" y="0"/>
                    </a:lnTo>
                    <a:lnTo>
                      <a:pt x="1" y="0"/>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7336733" y="3568078"/>
                <a:ext cx="617912" cy="1035656"/>
              </a:xfrm>
              <a:custGeom>
                <a:avLst/>
                <a:gdLst/>
                <a:ahLst/>
                <a:cxnLst/>
                <a:rect l="l" t="t" r="r" b="b"/>
                <a:pathLst>
                  <a:path w="9724" h="16298" fill="none" extrusionOk="0">
                    <a:moveTo>
                      <a:pt x="0" y="16297"/>
                    </a:moveTo>
                    <a:lnTo>
                      <a:pt x="9724" y="16297"/>
                    </a:lnTo>
                    <a:lnTo>
                      <a:pt x="9724" y="0"/>
                    </a:lnTo>
                    <a:lnTo>
                      <a:pt x="0" y="0"/>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1" name="Google Shape;611;p34"/>
            <p:cNvCxnSpPr/>
            <p:nvPr/>
          </p:nvCxnSpPr>
          <p:spPr>
            <a:xfrm>
              <a:off x="5065575" y="4603533"/>
              <a:ext cx="4086000" cy="0"/>
            </a:xfrm>
            <a:prstGeom prst="straightConnector1">
              <a:avLst/>
            </a:prstGeom>
            <a:noFill/>
            <a:ln w="9525" cap="flat" cmpd="sng">
              <a:solidFill>
                <a:schemeClr val="dk1"/>
              </a:solidFill>
              <a:prstDash val="solid"/>
              <a:round/>
              <a:headEnd type="none" w="med" len="med"/>
              <a:tailEnd type="none" w="med" len="med"/>
            </a:ln>
          </p:spPr>
        </p:cxnSp>
      </p:grpSp>
      <p:sp>
        <p:nvSpPr>
          <p:cNvPr id="612" name="Google Shape;612;p34"/>
          <p:cNvSpPr txBox="1">
            <a:spLocks noGrp="1"/>
          </p:cNvSpPr>
          <p:nvPr>
            <p:ph type="ctrTitle"/>
          </p:nvPr>
        </p:nvSpPr>
        <p:spPr>
          <a:xfrm>
            <a:off x="781993" y="2924561"/>
            <a:ext cx="4287000" cy="135653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solidFill>
                  <a:schemeClr val="tx1">
                    <a:lumMod val="85000"/>
                    <a:lumOff val="15000"/>
                  </a:schemeClr>
                </a:solidFill>
              </a:rPr>
              <a:t>Service provider &amp; seeker </a:t>
            </a:r>
            <a:endParaRPr dirty="0">
              <a:solidFill>
                <a:schemeClr val="tx1">
                  <a:lumMod val="85000"/>
                  <a:lumOff val="15000"/>
                </a:schemeClr>
              </a:solidFill>
            </a:endParaRPr>
          </a:p>
        </p:txBody>
      </p:sp>
      <p:sp>
        <p:nvSpPr>
          <p:cNvPr id="613" name="Google Shape;613;p34"/>
          <p:cNvSpPr/>
          <p:nvPr/>
        </p:nvSpPr>
        <p:spPr>
          <a:xfrm>
            <a:off x="7175711" y="2860445"/>
            <a:ext cx="317725" cy="316263"/>
          </a:xfrm>
          <a:custGeom>
            <a:avLst/>
            <a:gdLst/>
            <a:ahLst/>
            <a:cxnLst/>
            <a:rect l="l" t="t" r="r" b="b"/>
            <a:pathLst>
              <a:path w="5000" h="4977" fill="none" extrusionOk="0">
                <a:moveTo>
                  <a:pt x="1598" y="2694"/>
                </a:moveTo>
                <a:cubicBezTo>
                  <a:pt x="1690" y="3173"/>
                  <a:pt x="2169" y="3470"/>
                  <a:pt x="2648" y="3356"/>
                </a:cubicBezTo>
                <a:cubicBezTo>
                  <a:pt x="3128" y="3264"/>
                  <a:pt x="3424" y="2785"/>
                  <a:pt x="3333" y="2306"/>
                </a:cubicBezTo>
                <a:cubicBezTo>
                  <a:pt x="3219" y="1826"/>
                  <a:pt x="2740" y="1530"/>
                  <a:pt x="2260" y="1621"/>
                </a:cubicBezTo>
                <a:cubicBezTo>
                  <a:pt x="1781" y="1735"/>
                  <a:pt x="1484" y="2214"/>
                  <a:pt x="1598" y="2694"/>
                </a:cubicBezTo>
                <a:close/>
                <a:moveTo>
                  <a:pt x="1553" y="685"/>
                </a:moveTo>
                <a:lnTo>
                  <a:pt x="1553" y="183"/>
                </a:lnTo>
                <a:lnTo>
                  <a:pt x="2352" y="0"/>
                </a:lnTo>
                <a:lnTo>
                  <a:pt x="2580" y="457"/>
                </a:lnTo>
                <a:cubicBezTo>
                  <a:pt x="2763" y="457"/>
                  <a:pt x="2945" y="480"/>
                  <a:pt x="3105" y="548"/>
                </a:cubicBezTo>
                <a:lnTo>
                  <a:pt x="3470" y="183"/>
                </a:lnTo>
                <a:lnTo>
                  <a:pt x="4155" y="640"/>
                </a:lnTo>
                <a:lnTo>
                  <a:pt x="3995" y="1096"/>
                </a:lnTo>
                <a:cubicBezTo>
                  <a:pt x="4109" y="1233"/>
                  <a:pt x="4223" y="1393"/>
                  <a:pt x="4315" y="1553"/>
                </a:cubicBezTo>
                <a:lnTo>
                  <a:pt x="4817" y="1553"/>
                </a:lnTo>
                <a:lnTo>
                  <a:pt x="4999" y="2351"/>
                </a:lnTo>
                <a:lnTo>
                  <a:pt x="4543" y="2580"/>
                </a:lnTo>
                <a:cubicBezTo>
                  <a:pt x="4520" y="2762"/>
                  <a:pt x="4497" y="2922"/>
                  <a:pt x="4452" y="3105"/>
                </a:cubicBezTo>
                <a:lnTo>
                  <a:pt x="4794" y="3447"/>
                </a:lnTo>
                <a:lnTo>
                  <a:pt x="4360" y="4155"/>
                </a:lnTo>
                <a:lnTo>
                  <a:pt x="3881" y="3995"/>
                </a:lnTo>
                <a:cubicBezTo>
                  <a:pt x="3744" y="4109"/>
                  <a:pt x="3607" y="4223"/>
                  <a:pt x="3447" y="4292"/>
                </a:cubicBezTo>
                <a:lnTo>
                  <a:pt x="3447" y="4794"/>
                </a:lnTo>
                <a:lnTo>
                  <a:pt x="2626" y="4976"/>
                </a:lnTo>
                <a:lnTo>
                  <a:pt x="2420" y="4543"/>
                </a:lnTo>
                <a:cubicBezTo>
                  <a:pt x="2238" y="4520"/>
                  <a:pt x="2055" y="4497"/>
                  <a:pt x="1872" y="4428"/>
                </a:cubicBezTo>
                <a:lnTo>
                  <a:pt x="1530" y="4794"/>
                </a:lnTo>
                <a:lnTo>
                  <a:pt x="822" y="4360"/>
                </a:lnTo>
                <a:lnTo>
                  <a:pt x="1005" y="3881"/>
                </a:lnTo>
                <a:cubicBezTo>
                  <a:pt x="868" y="3744"/>
                  <a:pt x="777" y="3607"/>
                  <a:pt x="685" y="3424"/>
                </a:cubicBezTo>
                <a:lnTo>
                  <a:pt x="183" y="3424"/>
                </a:lnTo>
                <a:lnTo>
                  <a:pt x="1" y="2625"/>
                </a:lnTo>
                <a:lnTo>
                  <a:pt x="457" y="2420"/>
                </a:lnTo>
                <a:cubicBezTo>
                  <a:pt x="457" y="2237"/>
                  <a:pt x="503" y="2055"/>
                  <a:pt x="548" y="1872"/>
                </a:cubicBezTo>
                <a:lnTo>
                  <a:pt x="183" y="1530"/>
                </a:lnTo>
                <a:lnTo>
                  <a:pt x="640" y="822"/>
                </a:lnTo>
                <a:lnTo>
                  <a:pt x="1119" y="982"/>
                </a:lnTo>
                <a:cubicBezTo>
                  <a:pt x="1233" y="868"/>
                  <a:pt x="1393" y="754"/>
                  <a:pt x="1553" y="685"/>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flipH="1">
            <a:off x="4676878" y="2411510"/>
            <a:ext cx="309461" cy="307803"/>
          </a:xfrm>
          <a:custGeom>
            <a:avLst/>
            <a:gdLst/>
            <a:ahLst/>
            <a:cxnLst/>
            <a:rect l="l" t="t" r="r" b="b"/>
            <a:pathLst>
              <a:path w="4293" h="4270" fill="none" extrusionOk="0">
                <a:moveTo>
                  <a:pt x="1370" y="2306"/>
                </a:moveTo>
                <a:cubicBezTo>
                  <a:pt x="1462" y="2717"/>
                  <a:pt x="1873" y="2991"/>
                  <a:pt x="2283" y="2900"/>
                </a:cubicBezTo>
                <a:cubicBezTo>
                  <a:pt x="2694" y="2786"/>
                  <a:pt x="2968" y="2398"/>
                  <a:pt x="2854" y="1987"/>
                </a:cubicBezTo>
                <a:cubicBezTo>
                  <a:pt x="2763" y="1576"/>
                  <a:pt x="2375" y="1302"/>
                  <a:pt x="1941" y="1393"/>
                </a:cubicBezTo>
                <a:cubicBezTo>
                  <a:pt x="1530" y="1485"/>
                  <a:pt x="1279" y="1895"/>
                  <a:pt x="1370" y="2306"/>
                </a:cubicBezTo>
                <a:close/>
                <a:moveTo>
                  <a:pt x="1348" y="572"/>
                </a:moveTo>
                <a:lnTo>
                  <a:pt x="1348" y="161"/>
                </a:lnTo>
                <a:lnTo>
                  <a:pt x="2032" y="1"/>
                </a:lnTo>
                <a:lnTo>
                  <a:pt x="2215" y="389"/>
                </a:lnTo>
                <a:cubicBezTo>
                  <a:pt x="2375" y="389"/>
                  <a:pt x="2535" y="412"/>
                  <a:pt x="2671" y="457"/>
                </a:cubicBezTo>
                <a:lnTo>
                  <a:pt x="2991" y="161"/>
                </a:lnTo>
                <a:lnTo>
                  <a:pt x="3585" y="549"/>
                </a:lnTo>
                <a:lnTo>
                  <a:pt x="3448" y="937"/>
                </a:lnTo>
                <a:cubicBezTo>
                  <a:pt x="3539" y="1051"/>
                  <a:pt x="3630" y="1188"/>
                  <a:pt x="3699" y="1325"/>
                </a:cubicBezTo>
                <a:lnTo>
                  <a:pt x="4132" y="1325"/>
                </a:lnTo>
                <a:lnTo>
                  <a:pt x="4292" y="2010"/>
                </a:lnTo>
                <a:lnTo>
                  <a:pt x="3904" y="2215"/>
                </a:lnTo>
                <a:cubicBezTo>
                  <a:pt x="3904" y="2352"/>
                  <a:pt x="3881" y="2512"/>
                  <a:pt x="3836" y="2671"/>
                </a:cubicBezTo>
                <a:lnTo>
                  <a:pt x="4132" y="2968"/>
                </a:lnTo>
                <a:lnTo>
                  <a:pt x="3744" y="3562"/>
                </a:lnTo>
                <a:lnTo>
                  <a:pt x="3333" y="3425"/>
                </a:lnTo>
                <a:cubicBezTo>
                  <a:pt x="3219" y="3539"/>
                  <a:pt x="3105" y="3630"/>
                  <a:pt x="2968" y="3699"/>
                </a:cubicBezTo>
                <a:lnTo>
                  <a:pt x="2968" y="4132"/>
                </a:lnTo>
                <a:lnTo>
                  <a:pt x="2261" y="4269"/>
                </a:lnTo>
                <a:lnTo>
                  <a:pt x="2078" y="3881"/>
                </a:lnTo>
                <a:cubicBezTo>
                  <a:pt x="1918" y="3881"/>
                  <a:pt x="1781" y="3858"/>
                  <a:pt x="1622" y="3813"/>
                </a:cubicBezTo>
                <a:lnTo>
                  <a:pt x="1325" y="4109"/>
                </a:lnTo>
                <a:lnTo>
                  <a:pt x="709" y="3744"/>
                </a:lnTo>
                <a:lnTo>
                  <a:pt x="868" y="3333"/>
                </a:lnTo>
                <a:cubicBezTo>
                  <a:pt x="754" y="3219"/>
                  <a:pt x="663" y="3082"/>
                  <a:pt x="594" y="2945"/>
                </a:cubicBezTo>
                <a:lnTo>
                  <a:pt x="161" y="2945"/>
                </a:lnTo>
                <a:lnTo>
                  <a:pt x="1" y="2261"/>
                </a:lnTo>
                <a:lnTo>
                  <a:pt x="389" y="2078"/>
                </a:lnTo>
                <a:cubicBezTo>
                  <a:pt x="412" y="1918"/>
                  <a:pt x="435" y="1758"/>
                  <a:pt x="480" y="1599"/>
                </a:cubicBezTo>
                <a:lnTo>
                  <a:pt x="184" y="1302"/>
                </a:lnTo>
                <a:lnTo>
                  <a:pt x="549" y="708"/>
                </a:lnTo>
                <a:lnTo>
                  <a:pt x="960" y="845"/>
                </a:lnTo>
                <a:cubicBezTo>
                  <a:pt x="1074" y="754"/>
                  <a:pt x="1211" y="663"/>
                  <a:pt x="1348" y="572"/>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4"/>
          <p:cNvGrpSpPr/>
          <p:nvPr/>
        </p:nvGrpSpPr>
        <p:grpSpPr>
          <a:xfrm>
            <a:off x="6418579" y="1369428"/>
            <a:ext cx="2319329" cy="1649183"/>
            <a:chOff x="6418579" y="1369428"/>
            <a:chExt cx="2319329" cy="1649183"/>
          </a:xfrm>
        </p:grpSpPr>
        <p:sp>
          <p:nvSpPr>
            <p:cNvPr id="617" name="Google Shape;617;p34"/>
            <p:cNvSpPr/>
            <p:nvPr/>
          </p:nvSpPr>
          <p:spPr>
            <a:xfrm>
              <a:off x="6418579" y="1369428"/>
              <a:ext cx="2319329" cy="1649183"/>
            </a:xfrm>
            <a:custGeom>
              <a:avLst/>
              <a:gdLst/>
              <a:ahLst/>
              <a:cxnLst/>
              <a:rect l="l" t="t" r="r" b="b"/>
              <a:pathLst>
                <a:path w="36499" h="25953" extrusionOk="0">
                  <a:moveTo>
                    <a:pt x="1644" y="0"/>
                  </a:moveTo>
                  <a:cubicBezTo>
                    <a:pt x="731" y="0"/>
                    <a:pt x="1" y="730"/>
                    <a:pt x="1" y="1621"/>
                  </a:cubicBezTo>
                  <a:lnTo>
                    <a:pt x="1" y="24332"/>
                  </a:lnTo>
                  <a:cubicBezTo>
                    <a:pt x="1" y="25222"/>
                    <a:pt x="731" y="25952"/>
                    <a:pt x="1644" y="25952"/>
                  </a:cubicBezTo>
                  <a:lnTo>
                    <a:pt x="34855" y="25952"/>
                  </a:lnTo>
                  <a:cubicBezTo>
                    <a:pt x="35768" y="25952"/>
                    <a:pt x="36499" y="25222"/>
                    <a:pt x="36499" y="24332"/>
                  </a:cubicBezTo>
                  <a:lnTo>
                    <a:pt x="36499" y="1621"/>
                  </a:lnTo>
                  <a:cubicBezTo>
                    <a:pt x="36499" y="730"/>
                    <a:pt x="35768" y="0"/>
                    <a:pt x="34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6418579" y="1369428"/>
              <a:ext cx="2319329" cy="1649183"/>
            </a:xfrm>
            <a:custGeom>
              <a:avLst/>
              <a:gdLst/>
              <a:ahLst/>
              <a:cxnLst/>
              <a:rect l="l" t="t" r="r" b="b"/>
              <a:pathLst>
                <a:path w="36499" h="25953" fill="none" extrusionOk="0">
                  <a:moveTo>
                    <a:pt x="34855" y="25952"/>
                  </a:moveTo>
                  <a:lnTo>
                    <a:pt x="1644" y="25952"/>
                  </a:lnTo>
                  <a:cubicBezTo>
                    <a:pt x="731" y="25952"/>
                    <a:pt x="1" y="25222"/>
                    <a:pt x="1" y="24332"/>
                  </a:cubicBezTo>
                  <a:lnTo>
                    <a:pt x="1" y="1621"/>
                  </a:lnTo>
                  <a:cubicBezTo>
                    <a:pt x="1" y="730"/>
                    <a:pt x="731" y="0"/>
                    <a:pt x="1644" y="0"/>
                  </a:cubicBezTo>
                  <a:lnTo>
                    <a:pt x="34855" y="0"/>
                  </a:lnTo>
                  <a:cubicBezTo>
                    <a:pt x="35768" y="0"/>
                    <a:pt x="36499" y="730"/>
                    <a:pt x="36499" y="1621"/>
                  </a:cubicBezTo>
                  <a:lnTo>
                    <a:pt x="36499" y="24332"/>
                  </a:lnTo>
                  <a:cubicBezTo>
                    <a:pt x="36499" y="25222"/>
                    <a:pt x="35768" y="25952"/>
                    <a:pt x="34855" y="25952"/>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6418579" y="1369428"/>
              <a:ext cx="2319329" cy="136368"/>
            </a:xfrm>
            <a:custGeom>
              <a:avLst/>
              <a:gdLst/>
              <a:ahLst/>
              <a:cxnLst/>
              <a:rect l="l" t="t" r="r" b="b"/>
              <a:pathLst>
                <a:path w="36499" h="2146" extrusionOk="0">
                  <a:moveTo>
                    <a:pt x="1279" y="0"/>
                  </a:moveTo>
                  <a:cubicBezTo>
                    <a:pt x="572" y="0"/>
                    <a:pt x="1" y="639"/>
                    <a:pt x="1" y="1438"/>
                  </a:cubicBezTo>
                  <a:lnTo>
                    <a:pt x="1" y="2146"/>
                  </a:lnTo>
                  <a:lnTo>
                    <a:pt x="36499" y="2146"/>
                  </a:lnTo>
                  <a:lnTo>
                    <a:pt x="36499" y="1438"/>
                  </a:lnTo>
                  <a:cubicBezTo>
                    <a:pt x="36499" y="639"/>
                    <a:pt x="35928" y="0"/>
                    <a:pt x="35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6418579" y="1369428"/>
              <a:ext cx="2319329" cy="136368"/>
            </a:xfrm>
            <a:custGeom>
              <a:avLst/>
              <a:gdLst/>
              <a:ahLst/>
              <a:cxnLst/>
              <a:rect l="l" t="t" r="r" b="b"/>
              <a:pathLst>
                <a:path w="36499" h="2146" fill="none" extrusionOk="0">
                  <a:moveTo>
                    <a:pt x="35220" y="0"/>
                  </a:moveTo>
                  <a:lnTo>
                    <a:pt x="1279" y="0"/>
                  </a:lnTo>
                  <a:cubicBezTo>
                    <a:pt x="572" y="0"/>
                    <a:pt x="1" y="639"/>
                    <a:pt x="1" y="1438"/>
                  </a:cubicBezTo>
                  <a:lnTo>
                    <a:pt x="1" y="2146"/>
                  </a:lnTo>
                  <a:lnTo>
                    <a:pt x="36499" y="2146"/>
                  </a:lnTo>
                  <a:lnTo>
                    <a:pt x="36499" y="1438"/>
                  </a:lnTo>
                  <a:cubicBezTo>
                    <a:pt x="36499" y="639"/>
                    <a:pt x="35928" y="0"/>
                    <a:pt x="35220" y="0"/>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6478057" y="1408572"/>
              <a:ext cx="56619" cy="58080"/>
            </a:xfrm>
            <a:custGeom>
              <a:avLst/>
              <a:gdLst/>
              <a:ahLst/>
              <a:cxnLst/>
              <a:rect l="l" t="t" r="r" b="b"/>
              <a:pathLst>
                <a:path w="891" h="914" fill="none" extrusionOk="0">
                  <a:moveTo>
                    <a:pt x="891" y="457"/>
                  </a:moveTo>
                  <a:cubicBezTo>
                    <a:pt x="891" y="708"/>
                    <a:pt x="685" y="913"/>
                    <a:pt x="434" y="913"/>
                  </a:cubicBezTo>
                  <a:cubicBezTo>
                    <a:pt x="183" y="913"/>
                    <a:pt x="1" y="708"/>
                    <a:pt x="1" y="457"/>
                  </a:cubicBezTo>
                  <a:cubicBezTo>
                    <a:pt x="1" y="206"/>
                    <a:pt x="183" y="0"/>
                    <a:pt x="434" y="0"/>
                  </a:cubicBezTo>
                  <a:cubicBezTo>
                    <a:pt x="685" y="0"/>
                    <a:pt x="891" y="206"/>
                    <a:pt x="891" y="45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6585383" y="1408572"/>
              <a:ext cx="56619" cy="58080"/>
            </a:xfrm>
            <a:custGeom>
              <a:avLst/>
              <a:gdLst/>
              <a:ahLst/>
              <a:cxnLst/>
              <a:rect l="l" t="t" r="r" b="b"/>
              <a:pathLst>
                <a:path w="891" h="914" fill="none" extrusionOk="0">
                  <a:moveTo>
                    <a:pt x="891" y="457"/>
                  </a:moveTo>
                  <a:cubicBezTo>
                    <a:pt x="891" y="708"/>
                    <a:pt x="708" y="913"/>
                    <a:pt x="457" y="913"/>
                  </a:cubicBezTo>
                  <a:cubicBezTo>
                    <a:pt x="206" y="913"/>
                    <a:pt x="1" y="708"/>
                    <a:pt x="1" y="457"/>
                  </a:cubicBezTo>
                  <a:cubicBezTo>
                    <a:pt x="1" y="206"/>
                    <a:pt x="206" y="0"/>
                    <a:pt x="457" y="0"/>
                  </a:cubicBezTo>
                  <a:cubicBezTo>
                    <a:pt x="708" y="0"/>
                    <a:pt x="891" y="206"/>
                    <a:pt x="891" y="45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6692710" y="1408572"/>
              <a:ext cx="58080" cy="58080"/>
            </a:xfrm>
            <a:custGeom>
              <a:avLst/>
              <a:gdLst/>
              <a:ahLst/>
              <a:cxnLst/>
              <a:rect l="l" t="t" r="r" b="b"/>
              <a:pathLst>
                <a:path w="914" h="914" fill="none" extrusionOk="0">
                  <a:moveTo>
                    <a:pt x="914" y="457"/>
                  </a:moveTo>
                  <a:cubicBezTo>
                    <a:pt x="914" y="708"/>
                    <a:pt x="708" y="913"/>
                    <a:pt x="457" y="913"/>
                  </a:cubicBezTo>
                  <a:cubicBezTo>
                    <a:pt x="206" y="913"/>
                    <a:pt x="1" y="708"/>
                    <a:pt x="1" y="457"/>
                  </a:cubicBezTo>
                  <a:cubicBezTo>
                    <a:pt x="1" y="206"/>
                    <a:pt x="206" y="0"/>
                    <a:pt x="457" y="0"/>
                  </a:cubicBezTo>
                  <a:cubicBezTo>
                    <a:pt x="708" y="0"/>
                    <a:pt x="914" y="206"/>
                    <a:pt x="914" y="45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6585383" y="1605815"/>
              <a:ext cx="1143047" cy="42130"/>
            </a:xfrm>
            <a:custGeom>
              <a:avLst/>
              <a:gdLst/>
              <a:ahLst/>
              <a:cxnLst/>
              <a:rect l="l" t="t" r="r" b="b"/>
              <a:pathLst>
                <a:path w="17988" h="663" extrusionOk="0">
                  <a:moveTo>
                    <a:pt x="320" y="1"/>
                  </a:moveTo>
                  <a:cubicBezTo>
                    <a:pt x="138" y="1"/>
                    <a:pt x="1" y="137"/>
                    <a:pt x="1" y="320"/>
                  </a:cubicBezTo>
                  <a:cubicBezTo>
                    <a:pt x="1" y="503"/>
                    <a:pt x="138" y="662"/>
                    <a:pt x="320" y="662"/>
                  </a:cubicBezTo>
                  <a:lnTo>
                    <a:pt x="17668" y="662"/>
                  </a:lnTo>
                  <a:cubicBezTo>
                    <a:pt x="17850" y="662"/>
                    <a:pt x="17987" y="503"/>
                    <a:pt x="17987" y="320"/>
                  </a:cubicBezTo>
                  <a:cubicBezTo>
                    <a:pt x="17987" y="137"/>
                    <a:pt x="17850" y="1"/>
                    <a:pt x="17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625988" y="1687026"/>
              <a:ext cx="799269" cy="20398"/>
            </a:xfrm>
            <a:custGeom>
              <a:avLst/>
              <a:gdLst/>
              <a:ahLst/>
              <a:cxnLst/>
              <a:rect l="l" t="t" r="r" b="b"/>
              <a:pathLst>
                <a:path w="12578" h="321" extrusionOk="0">
                  <a:moveTo>
                    <a:pt x="161" y="1"/>
                  </a:moveTo>
                  <a:cubicBezTo>
                    <a:pt x="69" y="1"/>
                    <a:pt x="1" y="69"/>
                    <a:pt x="1" y="161"/>
                  </a:cubicBezTo>
                  <a:cubicBezTo>
                    <a:pt x="1" y="252"/>
                    <a:pt x="69" y="320"/>
                    <a:pt x="161" y="320"/>
                  </a:cubicBezTo>
                  <a:lnTo>
                    <a:pt x="12441" y="320"/>
                  </a:lnTo>
                  <a:cubicBezTo>
                    <a:pt x="12509" y="320"/>
                    <a:pt x="12578" y="252"/>
                    <a:pt x="12578" y="161"/>
                  </a:cubicBezTo>
                  <a:cubicBezTo>
                    <a:pt x="12578" y="69"/>
                    <a:pt x="12509" y="1"/>
                    <a:pt x="12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625988" y="1736336"/>
              <a:ext cx="932714" cy="20398"/>
            </a:xfrm>
            <a:custGeom>
              <a:avLst/>
              <a:gdLst/>
              <a:ahLst/>
              <a:cxnLst/>
              <a:rect l="l" t="t" r="r" b="b"/>
              <a:pathLst>
                <a:path w="14678" h="321" extrusionOk="0">
                  <a:moveTo>
                    <a:pt x="161" y="1"/>
                  </a:moveTo>
                  <a:cubicBezTo>
                    <a:pt x="69" y="1"/>
                    <a:pt x="1" y="69"/>
                    <a:pt x="1" y="161"/>
                  </a:cubicBezTo>
                  <a:cubicBezTo>
                    <a:pt x="1" y="229"/>
                    <a:pt x="69" y="320"/>
                    <a:pt x="161" y="320"/>
                  </a:cubicBezTo>
                  <a:lnTo>
                    <a:pt x="14518" y="320"/>
                  </a:lnTo>
                  <a:cubicBezTo>
                    <a:pt x="14609" y="320"/>
                    <a:pt x="14678" y="229"/>
                    <a:pt x="14678" y="161"/>
                  </a:cubicBezTo>
                  <a:cubicBezTo>
                    <a:pt x="14678" y="69"/>
                    <a:pt x="14609" y="1"/>
                    <a:pt x="14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6625988" y="1785647"/>
              <a:ext cx="530918" cy="18936"/>
            </a:xfrm>
            <a:custGeom>
              <a:avLst/>
              <a:gdLst/>
              <a:ahLst/>
              <a:cxnLst/>
              <a:rect l="l" t="t" r="r" b="b"/>
              <a:pathLst>
                <a:path w="8355" h="298" extrusionOk="0">
                  <a:moveTo>
                    <a:pt x="161" y="1"/>
                  </a:moveTo>
                  <a:cubicBezTo>
                    <a:pt x="69" y="1"/>
                    <a:pt x="1" y="69"/>
                    <a:pt x="1" y="138"/>
                  </a:cubicBezTo>
                  <a:cubicBezTo>
                    <a:pt x="1" y="229"/>
                    <a:pt x="69" y="298"/>
                    <a:pt x="161" y="298"/>
                  </a:cubicBezTo>
                  <a:lnTo>
                    <a:pt x="8195" y="298"/>
                  </a:lnTo>
                  <a:cubicBezTo>
                    <a:pt x="8286" y="298"/>
                    <a:pt x="8355" y="229"/>
                    <a:pt x="8355" y="138"/>
                  </a:cubicBezTo>
                  <a:cubicBezTo>
                    <a:pt x="8355" y="69"/>
                    <a:pt x="8286" y="1"/>
                    <a:pt x="8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8144573" y="1785647"/>
              <a:ext cx="351086" cy="222026"/>
            </a:xfrm>
            <a:custGeom>
              <a:avLst/>
              <a:gdLst/>
              <a:ahLst/>
              <a:cxnLst/>
              <a:rect l="l" t="t" r="r" b="b"/>
              <a:pathLst>
                <a:path w="5525" h="3494" extrusionOk="0">
                  <a:moveTo>
                    <a:pt x="3311" y="1"/>
                  </a:moveTo>
                  <a:cubicBezTo>
                    <a:pt x="1507" y="1"/>
                    <a:pt x="24" y="1462"/>
                    <a:pt x="1" y="3265"/>
                  </a:cubicBezTo>
                  <a:lnTo>
                    <a:pt x="1507" y="3493"/>
                  </a:lnTo>
                  <a:cubicBezTo>
                    <a:pt x="1507" y="3447"/>
                    <a:pt x="1507" y="3379"/>
                    <a:pt x="1507" y="3333"/>
                  </a:cubicBezTo>
                  <a:cubicBezTo>
                    <a:pt x="1507" y="2329"/>
                    <a:pt x="2306" y="1507"/>
                    <a:pt x="3311" y="1507"/>
                  </a:cubicBezTo>
                  <a:cubicBezTo>
                    <a:pt x="3836" y="1507"/>
                    <a:pt x="4315" y="1736"/>
                    <a:pt x="4635" y="2078"/>
                  </a:cubicBezTo>
                  <a:lnTo>
                    <a:pt x="5525" y="845"/>
                  </a:lnTo>
                  <a:cubicBezTo>
                    <a:pt x="4931" y="320"/>
                    <a:pt x="4155" y="1"/>
                    <a:pt x="3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8144573" y="1785647"/>
              <a:ext cx="351086" cy="222026"/>
            </a:xfrm>
            <a:custGeom>
              <a:avLst/>
              <a:gdLst/>
              <a:ahLst/>
              <a:cxnLst/>
              <a:rect l="l" t="t" r="r" b="b"/>
              <a:pathLst>
                <a:path w="5525" h="3494" fill="none" extrusionOk="0">
                  <a:moveTo>
                    <a:pt x="3311" y="1"/>
                  </a:moveTo>
                  <a:cubicBezTo>
                    <a:pt x="1507" y="1"/>
                    <a:pt x="24" y="1462"/>
                    <a:pt x="1" y="3265"/>
                  </a:cubicBezTo>
                  <a:lnTo>
                    <a:pt x="1507" y="3493"/>
                  </a:lnTo>
                  <a:cubicBezTo>
                    <a:pt x="1507" y="3447"/>
                    <a:pt x="1507" y="3379"/>
                    <a:pt x="1507" y="3333"/>
                  </a:cubicBezTo>
                  <a:cubicBezTo>
                    <a:pt x="1507" y="2329"/>
                    <a:pt x="2306" y="1507"/>
                    <a:pt x="3311" y="1507"/>
                  </a:cubicBezTo>
                  <a:cubicBezTo>
                    <a:pt x="3836" y="1507"/>
                    <a:pt x="4315" y="1736"/>
                    <a:pt x="4635" y="2078"/>
                  </a:cubicBezTo>
                  <a:lnTo>
                    <a:pt x="5525" y="845"/>
                  </a:lnTo>
                  <a:cubicBezTo>
                    <a:pt x="4931" y="320"/>
                    <a:pt x="4155" y="1"/>
                    <a:pt x="3311" y="1"/>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8146035" y="1863998"/>
              <a:ext cx="420731" cy="343842"/>
            </a:xfrm>
            <a:custGeom>
              <a:avLst/>
              <a:gdLst/>
              <a:ahLst/>
              <a:cxnLst/>
              <a:rect l="l" t="t" r="r" b="b"/>
              <a:pathLst>
                <a:path w="6621" h="5411" extrusionOk="0">
                  <a:moveTo>
                    <a:pt x="5867" y="0"/>
                  </a:moveTo>
                  <a:lnTo>
                    <a:pt x="4863" y="1210"/>
                  </a:lnTo>
                  <a:cubicBezTo>
                    <a:pt x="5022" y="1461"/>
                    <a:pt x="5114" y="1758"/>
                    <a:pt x="5114" y="2100"/>
                  </a:cubicBezTo>
                  <a:cubicBezTo>
                    <a:pt x="5114" y="3082"/>
                    <a:pt x="4292" y="3904"/>
                    <a:pt x="3288" y="3904"/>
                  </a:cubicBezTo>
                  <a:cubicBezTo>
                    <a:pt x="2512" y="3904"/>
                    <a:pt x="1827" y="3401"/>
                    <a:pt x="1599" y="2694"/>
                  </a:cubicBezTo>
                  <a:cubicBezTo>
                    <a:pt x="1165" y="2671"/>
                    <a:pt x="480" y="2603"/>
                    <a:pt x="1" y="2557"/>
                  </a:cubicBezTo>
                  <a:lnTo>
                    <a:pt x="1" y="2557"/>
                  </a:lnTo>
                  <a:cubicBezTo>
                    <a:pt x="229" y="4177"/>
                    <a:pt x="1621" y="5410"/>
                    <a:pt x="3288" y="5410"/>
                  </a:cubicBezTo>
                  <a:cubicBezTo>
                    <a:pt x="5137" y="5410"/>
                    <a:pt x="6620" y="3926"/>
                    <a:pt x="6620" y="2100"/>
                  </a:cubicBezTo>
                  <a:cubicBezTo>
                    <a:pt x="6620" y="1301"/>
                    <a:pt x="6346" y="571"/>
                    <a:pt x="5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8146035" y="1863998"/>
              <a:ext cx="420731" cy="343842"/>
            </a:xfrm>
            <a:custGeom>
              <a:avLst/>
              <a:gdLst/>
              <a:ahLst/>
              <a:cxnLst/>
              <a:rect l="l" t="t" r="r" b="b"/>
              <a:pathLst>
                <a:path w="6621" h="5411" fill="none" extrusionOk="0">
                  <a:moveTo>
                    <a:pt x="3288" y="5410"/>
                  </a:moveTo>
                  <a:cubicBezTo>
                    <a:pt x="5137" y="5410"/>
                    <a:pt x="6620" y="3926"/>
                    <a:pt x="6620" y="2100"/>
                  </a:cubicBezTo>
                  <a:cubicBezTo>
                    <a:pt x="6620" y="1301"/>
                    <a:pt x="6346" y="571"/>
                    <a:pt x="5867" y="0"/>
                  </a:cubicBezTo>
                  <a:lnTo>
                    <a:pt x="4863" y="1210"/>
                  </a:lnTo>
                  <a:cubicBezTo>
                    <a:pt x="5022" y="1461"/>
                    <a:pt x="5114" y="1758"/>
                    <a:pt x="5114" y="2100"/>
                  </a:cubicBezTo>
                  <a:cubicBezTo>
                    <a:pt x="5114" y="3082"/>
                    <a:pt x="4292" y="3904"/>
                    <a:pt x="3288" y="3904"/>
                  </a:cubicBezTo>
                  <a:cubicBezTo>
                    <a:pt x="2512" y="3904"/>
                    <a:pt x="1827" y="3401"/>
                    <a:pt x="1599" y="2694"/>
                  </a:cubicBezTo>
                  <a:cubicBezTo>
                    <a:pt x="1165" y="2671"/>
                    <a:pt x="480" y="2603"/>
                    <a:pt x="1" y="2557"/>
                  </a:cubicBezTo>
                  <a:cubicBezTo>
                    <a:pt x="229" y="4177"/>
                    <a:pt x="1621" y="5410"/>
                    <a:pt x="3288" y="5410"/>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8378099" y="2322347"/>
              <a:ext cx="188665" cy="211795"/>
            </a:xfrm>
            <a:custGeom>
              <a:avLst/>
              <a:gdLst/>
              <a:ahLst/>
              <a:cxnLst/>
              <a:rect l="l" t="t" r="r" b="b"/>
              <a:pathLst>
                <a:path w="2969" h="3333" extrusionOk="0">
                  <a:moveTo>
                    <a:pt x="320" y="0"/>
                  </a:moveTo>
                  <a:lnTo>
                    <a:pt x="1" y="1461"/>
                  </a:lnTo>
                  <a:cubicBezTo>
                    <a:pt x="823" y="1644"/>
                    <a:pt x="1462" y="2374"/>
                    <a:pt x="1462" y="3241"/>
                  </a:cubicBezTo>
                  <a:cubicBezTo>
                    <a:pt x="1462" y="3264"/>
                    <a:pt x="1462" y="3264"/>
                    <a:pt x="1462" y="3264"/>
                  </a:cubicBezTo>
                  <a:lnTo>
                    <a:pt x="2968" y="3333"/>
                  </a:lnTo>
                  <a:cubicBezTo>
                    <a:pt x="2968" y="3310"/>
                    <a:pt x="2968" y="3264"/>
                    <a:pt x="2968" y="3241"/>
                  </a:cubicBezTo>
                  <a:cubicBezTo>
                    <a:pt x="2968" y="1644"/>
                    <a:pt x="1827" y="297"/>
                    <a:pt x="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8378099" y="2322347"/>
              <a:ext cx="188665" cy="211795"/>
            </a:xfrm>
            <a:custGeom>
              <a:avLst/>
              <a:gdLst/>
              <a:ahLst/>
              <a:cxnLst/>
              <a:rect l="l" t="t" r="r" b="b"/>
              <a:pathLst>
                <a:path w="2969" h="3333" fill="none" extrusionOk="0">
                  <a:moveTo>
                    <a:pt x="2968" y="3333"/>
                  </a:moveTo>
                  <a:cubicBezTo>
                    <a:pt x="2968" y="3310"/>
                    <a:pt x="2968" y="3264"/>
                    <a:pt x="2968" y="3241"/>
                  </a:cubicBezTo>
                  <a:cubicBezTo>
                    <a:pt x="2968" y="1644"/>
                    <a:pt x="1827" y="297"/>
                    <a:pt x="320" y="0"/>
                  </a:cubicBezTo>
                  <a:lnTo>
                    <a:pt x="1" y="1461"/>
                  </a:lnTo>
                  <a:cubicBezTo>
                    <a:pt x="823" y="1644"/>
                    <a:pt x="1462" y="2374"/>
                    <a:pt x="1462" y="3241"/>
                  </a:cubicBezTo>
                  <a:cubicBezTo>
                    <a:pt x="1462" y="3264"/>
                    <a:pt x="1462" y="3264"/>
                    <a:pt x="1462" y="3264"/>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8144573" y="2317962"/>
              <a:ext cx="417808" cy="422129"/>
            </a:xfrm>
            <a:custGeom>
              <a:avLst/>
              <a:gdLst/>
              <a:ahLst/>
              <a:cxnLst/>
              <a:rect l="l" t="t" r="r" b="b"/>
              <a:pathLst>
                <a:path w="6575" h="6643" extrusionOk="0">
                  <a:moveTo>
                    <a:pt x="3311" y="1"/>
                  </a:moveTo>
                  <a:cubicBezTo>
                    <a:pt x="1485" y="1"/>
                    <a:pt x="1" y="1484"/>
                    <a:pt x="1" y="3310"/>
                  </a:cubicBezTo>
                  <a:cubicBezTo>
                    <a:pt x="1" y="5159"/>
                    <a:pt x="1485" y="6643"/>
                    <a:pt x="3311" y="6643"/>
                  </a:cubicBezTo>
                  <a:cubicBezTo>
                    <a:pt x="4954" y="6643"/>
                    <a:pt x="6301" y="5456"/>
                    <a:pt x="6575" y="3904"/>
                  </a:cubicBezTo>
                  <a:lnTo>
                    <a:pt x="5023" y="3904"/>
                  </a:lnTo>
                  <a:cubicBezTo>
                    <a:pt x="4771" y="4611"/>
                    <a:pt x="4110" y="5136"/>
                    <a:pt x="3311" y="5136"/>
                  </a:cubicBezTo>
                  <a:cubicBezTo>
                    <a:pt x="2306" y="5136"/>
                    <a:pt x="1507" y="4315"/>
                    <a:pt x="1507" y="3310"/>
                  </a:cubicBezTo>
                  <a:cubicBezTo>
                    <a:pt x="1507" y="2329"/>
                    <a:pt x="2284" y="1553"/>
                    <a:pt x="3242" y="1507"/>
                  </a:cubicBezTo>
                  <a:lnTo>
                    <a:pt x="35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a:off x="8144573" y="2317962"/>
              <a:ext cx="417808" cy="422129"/>
            </a:xfrm>
            <a:custGeom>
              <a:avLst/>
              <a:gdLst/>
              <a:ahLst/>
              <a:cxnLst/>
              <a:rect l="l" t="t" r="r" b="b"/>
              <a:pathLst>
                <a:path w="6575" h="6643" fill="none" extrusionOk="0">
                  <a:moveTo>
                    <a:pt x="6575" y="3904"/>
                  </a:moveTo>
                  <a:lnTo>
                    <a:pt x="5023" y="3904"/>
                  </a:lnTo>
                  <a:cubicBezTo>
                    <a:pt x="4771" y="4611"/>
                    <a:pt x="4110" y="5136"/>
                    <a:pt x="3311" y="5136"/>
                  </a:cubicBezTo>
                  <a:cubicBezTo>
                    <a:pt x="2306" y="5136"/>
                    <a:pt x="1507" y="4315"/>
                    <a:pt x="1507" y="3310"/>
                  </a:cubicBezTo>
                  <a:cubicBezTo>
                    <a:pt x="1507" y="2329"/>
                    <a:pt x="2284" y="1553"/>
                    <a:pt x="3242" y="1507"/>
                  </a:cubicBezTo>
                  <a:lnTo>
                    <a:pt x="3539" y="1"/>
                  </a:lnTo>
                  <a:cubicBezTo>
                    <a:pt x="3470" y="1"/>
                    <a:pt x="3402" y="1"/>
                    <a:pt x="3311" y="1"/>
                  </a:cubicBezTo>
                  <a:cubicBezTo>
                    <a:pt x="1485" y="1"/>
                    <a:pt x="1" y="1484"/>
                    <a:pt x="1" y="3310"/>
                  </a:cubicBezTo>
                  <a:cubicBezTo>
                    <a:pt x="1" y="5159"/>
                    <a:pt x="1485" y="6643"/>
                    <a:pt x="3311" y="6643"/>
                  </a:cubicBezTo>
                  <a:cubicBezTo>
                    <a:pt x="4954" y="6643"/>
                    <a:pt x="6301" y="5456"/>
                    <a:pt x="6575" y="3904"/>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6454863" y="2812596"/>
              <a:ext cx="1715906" cy="64"/>
            </a:xfrm>
            <a:custGeom>
              <a:avLst/>
              <a:gdLst/>
              <a:ahLst/>
              <a:cxnLst/>
              <a:rect l="l" t="t" r="r" b="b"/>
              <a:pathLst>
                <a:path w="27003" h="1" fill="none" extrusionOk="0">
                  <a:moveTo>
                    <a:pt x="1" y="0"/>
                  </a:moveTo>
                  <a:lnTo>
                    <a:pt x="27003" y="0"/>
                  </a:lnTo>
                </a:path>
              </a:pathLst>
            </a:custGeom>
            <a:noFill/>
            <a:ln w="34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7835684" y="1785647"/>
              <a:ext cx="190063" cy="1027014"/>
            </a:xfrm>
            <a:custGeom>
              <a:avLst/>
              <a:gdLst/>
              <a:ahLst/>
              <a:cxnLst/>
              <a:rect l="l" t="t" r="r" b="b"/>
              <a:pathLst>
                <a:path w="2991" h="16162" extrusionOk="0">
                  <a:moveTo>
                    <a:pt x="0" y="1"/>
                  </a:moveTo>
                  <a:lnTo>
                    <a:pt x="0" y="16161"/>
                  </a:lnTo>
                  <a:lnTo>
                    <a:pt x="2990" y="16161"/>
                  </a:lnTo>
                  <a:lnTo>
                    <a:pt x="2990" y="1"/>
                  </a:lnTo>
                  <a:close/>
                </a:path>
              </a:pathLst>
            </a:custGeom>
            <a:solidFill>
              <a:schemeClr val="lt1"/>
            </a:solid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7320783" y="2287524"/>
              <a:ext cx="188602" cy="525136"/>
            </a:xfrm>
            <a:custGeom>
              <a:avLst/>
              <a:gdLst/>
              <a:ahLst/>
              <a:cxnLst/>
              <a:rect l="l" t="t" r="r" b="b"/>
              <a:pathLst>
                <a:path w="2968" h="8264" extrusionOk="0">
                  <a:moveTo>
                    <a:pt x="0" y="0"/>
                  </a:moveTo>
                  <a:lnTo>
                    <a:pt x="0" y="8263"/>
                  </a:lnTo>
                  <a:lnTo>
                    <a:pt x="2968" y="8263"/>
                  </a:lnTo>
                  <a:lnTo>
                    <a:pt x="2968" y="0"/>
                  </a:lnTo>
                  <a:close/>
                </a:path>
              </a:pathLst>
            </a:custGeom>
            <a:solidFill>
              <a:schemeClr val="lt1"/>
            </a:solid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7578964" y="2104769"/>
              <a:ext cx="188602" cy="707891"/>
            </a:xfrm>
            <a:custGeom>
              <a:avLst/>
              <a:gdLst/>
              <a:ahLst/>
              <a:cxnLst/>
              <a:rect l="l" t="t" r="r" b="b"/>
              <a:pathLst>
                <a:path w="2968" h="11140" extrusionOk="0">
                  <a:moveTo>
                    <a:pt x="0" y="0"/>
                  </a:moveTo>
                  <a:lnTo>
                    <a:pt x="0" y="11139"/>
                  </a:lnTo>
                  <a:lnTo>
                    <a:pt x="2967" y="11139"/>
                  </a:lnTo>
                  <a:lnTo>
                    <a:pt x="2967" y="0"/>
                  </a:lnTo>
                  <a:close/>
                </a:path>
              </a:pathLst>
            </a:custGeom>
            <a:solidFill>
              <a:schemeClr val="lt1"/>
            </a:solid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6804421" y="1971325"/>
              <a:ext cx="188602" cy="841336"/>
            </a:xfrm>
            <a:custGeom>
              <a:avLst/>
              <a:gdLst/>
              <a:ahLst/>
              <a:cxnLst/>
              <a:rect l="l" t="t" r="r" b="b"/>
              <a:pathLst>
                <a:path w="2968" h="13240" extrusionOk="0">
                  <a:moveTo>
                    <a:pt x="0" y="1"/>
                  </a:moveTo>
                  <a:lnTo>
                    <a:pt x="0" y="13239"/>
                  </a:lnTo>
                  <a:lnTo>
                    <a:pt x="2968" y="13239"/>
                  </a:lnTo>
                  <a:lnTo>
                    <a:pt x="2968" y="1"/>
                  </a:lnTo>
                  <a:close/>
                </a:path>
              </a:pathLst>
            </a:custGeom>
            <a:solidFill>
              <a:schemeClr val="lt1"/>
            </a:solid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6546240" y="2596480"/>
              <a:ext cx="190063" cy="216180"/>
            </a:xfrm>
            <a:custGeom>
              <a:avLst/>
              <a:gdLst/>
              <a:ahLst/>
              <a:cxnLst/>
              <a:rect l="l" t="t" r="r" b="b"/>
              <a:pathLst>
                <a:path w="2991" h="3402" extrusionOk="0">
                  <a:moveTo>
                    <a:pt x="1" y="0"/>
                  </a:moveTo>
                  <a:lnTo>
                    <a:pt x="1" y="3401"/>
                  </a:lnTo>
                  <a:lnTo>
                    <a:pt x="2991" y="3401"/>
                  </a:lnTo>
                  <a:lnTo>
                    <a:pt x="2991" y="0"/>
                  </a:lnTo>
                  <a:close/>
                </a:path>
              </a:pathLst>
            </a:custGeom>
            <a:solidFill>
              <a:schemeClr val="lt1"/>
            </a:solid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7062602" y="2416584"/>
              <a:ext cx="188602" cy="396076"/>
            </a:xfrm>
            <a:custGeom>
              <a:avLst/>
              <a:gdLst/>
              <a:ahLst/>
              <a:cxnLst/>
              <a:rect l="l" t="t" r="r" b="b"/>
              <a:pathLst>
                <a:path w="2968" h="6233" extrusionOk="0">
                  <a:moveTo>
                    <a:pt x="0" y="1"/>
                  </a:moveTo>
                  <a:lnTo>
                    <a:pt x="0" y="6232"/>
                  </a:lnTo>
                  <a:lnTo>
                    <a:pt x="2968" y="6232"/>
                  </a:lnTo>
                  <a:lnTo>
                    <a:pt x="2968" y="1"/>
                  </a:lnTo>
                  <a:close/>
                </a:path>
              </a:pathLst>
            </a:custGeom>
            <a:solidFill>
              <a:schemeClr val="lt1"/>
            </a:solid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6585383" y="1808905"/>
              <a:ext cx="1151753" cy="512046"/>
            </a:xfrm>
            <a:custGeom>
              <a:avLst/>
              <a:gdLst/>
              <a:ahLst/>
              <a:cxnLst/>
              <a:rect l="l" t="t" r="r" b="b"/>
              <a:pathLst>
                <a:path w="18125" h="8058" fill="none" extrusionOk="0">
                  <a:moveTo>
                    <a:pt x="1" y="7395"/>
                  </a:moveTo>
                  <a:lnTo>
                    <a:pt x="3037" y="1621"/>
                  </a:lnTo>
                  <a:lnTo>
                    <a:pt x="6734" y="1621"/>
                  </a:lnTo>
                  <a:lnTo>
                    <a:pt x="9268" y="8057"/>
                  </a:lnTo>
                  <a:lnTo>
                    <a:pt x="11710" y="3310"/>
                  </a:lnTo>
                  <a:lnTo>
                    <a:pt x="13057" y="5273"/>
                  </a:lnTo>
                  <a:lnTo>
                    <a:pt x="18124"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7306231" y="1995981"/>
              <a:ext cx="46515" cy="47913"/>
            </a:xfrm>
            <a:custGeom>
              <a:avLst/>
              <a:gdLst/>
              <a:ahLst/>
              <a:cxnLst/>
              <a:rect l="l" t="t" r="r" b="b"/>
              <a:pathLst>
                <a:path w="732" h="754" extrusionOk="0">
                  <a:moveTo>
                    <a:pt x="366" y="1"/>
                  </a:moveTo>
                  <a:cubicBezTo>
                    <a:pt x="161" y="1"/>
                    <a:pt x="1" y="160"/>
                    <a:pt x="1" y="366"/>
                  </a:cubicBezTo>
                  <a:cubicBezTo>
                    <a:pt x="1" y="571"/>
                    <a:pt x="161" y="754"/>
                    <a:pt x="366" y="754"/>
                  </a:cubicBezTo>
                  <a:cubicBezTo>
                    <a:pt x="572" y="754"/>
                    <a:pt x="731" y="571"/>
                    <a:pt x="731" y="366"/>
                  </a:cubicBezTo>
                  <a:cubicBezTo>
                    <a:pt x="731" y="160"/>
                    <a:pt x="572"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7391826" y="2122181"/>
              <a:ext cx="46515" cy="47913"/>
            </a:xfrm>
            <a:custGeom>
              <a:avLst/>
              <a:gdLst/>
              <a:ahLst/>
              <a:cxnLst/>
              <a:rect l="l" t="t" r="r" b="b"/>
              <a:pathLst>
                <a:path w="732" h="754" extrusionOk="0">
                  <a:moveTo>
                    <a:pt x="366" y="0"/>
                  </a:moveTo>
                  <a:cubicBezTo>
                    <a:pt x="160" y="0"/>
                    <a:pt x="1" y="183"/>
                    <a:pt x="1" y="388"/>
                  </a:cubicBezTo>
                  <a:cubicBezTo>
                    <a:pt x="1" y="594"/>
                    <a:pt x="160" y="754"/>
                    <a:pt x="366" y="754"/>
                  </a:cubicBezTo>
                  <a:cubicBezTo>
                    <a:pt x="571" y="754"/>
                    <a:pt x="731" y="594"/>
                    <a:pt x="731" y="388"/>
                  </a:cubicBezTo>
                  <a:cubicBezTo>
                    <a:pt x="731" y="183"/>
                    <a:pt x="571"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7148196" y="2296230"/>
              <a:ext cx="47913" cy="47913"/>
            </a:xfrm>
            <a:custGeom>
              <a:avLst/>
              <a:gdLst/>
              <a:ahLst/>
              <a:cxnLst/>
              <a:rect l="l" t="t" r="r" b="b"/>
              <a:pathLst>
                <a:path w="754" h="754" extrusionOk="0">
                  <a:moveTo>
                    <a:pt x="365" y="0"/>
                  </a:moveTo>
                  <a:cubicBezTo>
                    <a:pt x="160" y="0"/>
                    <a:pt x="0" y="183"/>
                    <a:pt x="0" y="388"/>
                  </a:cubicBezTo>
                  <a:cubicBezTo>
                    <a:pt x="0" y="594"/>
                    <a:pt x="160" y="754"/>
                    <a:pt x="365" y="754"/>
                  </a:cubicBezTo>
                  <a:cubicBezTo>
                    <a:pt x="593" y="754"/>
                    <a:pt x="753" y="594"/>
                    <a:pt x="753" y="388"/>
                  </a:cubicBezTo>
                  <a:cubicBezTo>
                    <a:pt x="753" y="183"/>
                    <a:pt x="593"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6990098" y="1888653"/>
              <a:ext cx="47913" cy="46451"/>
            </a:xfrm>
            <a:custGeom>
              <a:avLst/>
              <a:gdLst/>
              <a:ahLst/>
              <a:cxnLst/>
              <a:rect l="l" t="t" r="r" b="b"/>
              <a:pathLst>
                <a:path w="754" h="731" extrusionOk="0">
                  <a:moveTo>
                    <a:pt x="388" y="0"/>
                  </a:moveTo>
                  <a:cubicBezTo>
                    <a:pt x="183" y="0"/>
                    <a:pt x="0" y="160"/>
                    <a:pt x="0" y="366"/>
                  </a:cubicBezTo>
                  <a:cubicBezTo>
                    <a:pt x="0" y="571"/>
                    <a:pt x="183" y="731"/>
                    <a:pt x="388" y="731"/>
                  </a:cubicBezTo>
                  <a:cubicBezTo>
                    <a:pt x="594" y="731"/>
                    <a:pt x="753" y="571"/>
                    <a:pt x="753" y="366"/>
                  </a:cubicBezTo>
                  <a:cubicBezTo>
                    <a:pt x="753" y="160"/>
                    <a:pt x="594"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6756572" y="1884269"/>
              <a:ext cx="47913" cy="47976"/>
            </a:xfrm>
            <a:custGeom>
              <a:avLst/>
              <a:gdLst/>
              <a:ahLst/>
              <a:cxnLst/>
              <a:rect l="l" t="t" r="r" b="b"/>
              <a:pathLst>
                <a:path w="754" h="755" extrusionOk="0">
                  <a:moveTo>
                    <a:pt x="365" y="1"/>
                  </a:moveTo>
                  <a:cubicBezTo>
                    <a:pt x="160" y="1"/>
                    <a:pt x="0" y="184"/>
                    <a:pt x="0" y="389"/>
                  </a:cubicBezTo>
                  <a:cubicBezTo>
                    <a:pt x="0" y="594"/>
                    <a:pt x="160" y="754"/>
                    <a:pt x="365" y="754"/>
                  </a:cubicBezTo>
                  <a:cubicBezTo>
                    <a:pt x="594" y="754"/>
                    <a:pt x="753" y="594"/>
                    <a:pt x="753" y="389"/>
                  </a:cubicBezTo>
                  <a:cubicBezTo>
                    <a:pt x="753" y="184"/>
                    <a:pt x="594"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7706561" y="1713142"/>
              <a:ext cx="119020" cy="119020"/>
            </a:xfrm>
            <a:custGeom>
              <a:avLst/>
              <a:gdLst/>
              <a:ahLst/>
              <a:cxnLst/>
              <a:rect l="l" t="t" r="r" b="b"/>
              <a:pathLst>
                <a:path w="1873" h="1873" extrusionOk="0">
                  <a:moveTo>
                    <a:pt x="1872" y="1"/>
                  </a:moveTo>
                  <a:lnTo>
                    <a:pt x="1" y="1210"/>
                  </a:lnTo>
                  <a:lnTo>
                    <a:pt x="822" y="1872"/>
                  </a:lnTo>
                  <a:lnTo>
                    <a:pt x="18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6990098" y="1911847"/>
              <a:ext cx="24719" cy="24719"/>
            </a:xfrm>
            <a:custGeom>
              <a:avLst/>
              <a:gdLst/>
              <a:ahLst/>
              <a:cxnLst/>
              <a:rect l="l" t="t" r="r" b="b"/>
              <a:pathLst>
                <a:path w="389" h="389" extrusionOk="0">
                  <a:moveTo>
                    <a:pt x="183" y="1"/>
                  </a:moveTo>
                  <a:cubicBezTo>
                    <a:pt x="69" y="1"/>
                    <a:pt x="0" y="92"/>
                    <a:pt x="0" y="206"/>
                  </a:cubicBezTo>
                  <a:cubicBezTo>
                    <a:pt x="0" y="297"/>
                    <a:pt x="91" y="389"/>
                    <a:pt x="205" y="389"/>
                  </a:cubicBezTo>
                  <a:cubicBezTo>
                    <a:pt x="297" y="366"/>
                    <a:pt x="388" y="297"/>
                    <a:pt x="388" y="183"/>
                  </a:cubicBezTo>
                  <a:cubicBezTo>
                    <a:pt x="365" y="69"/>
                    <a:pt x="297"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6422964" y="1878486"/>
              <a:ext cx="50836" cy="27706"/>
            </a:xfrm>
            <a:custGeom>
              <a:avLst/>
              <a:gdLst/>
              <a:ahLst/>
              <a:cxnLst/>
              <a:rect l="l" t="t" r="r" b="b"/>
              <a:pathLst>
                <a:path w="800" h="436" extrusionOk="0">
                  <a:moveTo>
                    <a:pt x="0" y="1"/>
                  </a:moveTo>
                  <a:lnTo>
                    <a:pt x="0" y="1"/>
                  </a:lnTo>
                  <a:cubicBezTo>
                    <a:pt x="22" y="197"/>
                    <a:pt x="211" y="436"/>
                    <a:pt x="428" y="436"/>
                  </a:cubicBezTo>
                  <a:cubicBezTo>
                    <a:pt x="437" y="436"/>
                    <a:pt x="447" y="435"/>
                    <a:pt x="457" y="434"/>
                  </a:cubicBezTo>
                  <a:cubicBezTo>
                    <a:pt x="708" y="389"/>
                    <a:pt x="799" y="46"/>
                    <a:pt x="799" y="4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34"/>
          <p:cNvSpPr/>
          <p:nvPr/>
        </p:nvSpPr>
        <p:spPr>
          <a:xfrm>
            <a:off x="5748503" y="1777340"/>
            <a:ext cx="251003" cy="25240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4890185" y="2008340"/>
            <a:ext cx="590737" cy="590737"/>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34"/>
          <p:cNvGrpSpPr/>
          <p:nvPr/>
        </p:nvGrpSpPr>
        <p:grpSpPr>
          <a:xfrm>
            <a:off x="5325950" y="2920356"/>
            <a:ext cx="3843675" cy="1070750"/>
            <a:chOff x="5325950" y="2920356"/>
            <a:chExt cx="3843675" cy="1070750"/>
          </a:xfrm>
        </p:grpSpPr>
        <p:sp>
          <p:nvSpPr>
            <p:cNvPr id="655" name="Google Shape;655;p34"/>
            <p:cNvSpPr/>
            <p:nvPr/>
          </p:nvSpPr>
          <p:spPr>
            <a:xfrm>
              <a:off x="7644224" y="3194055"/>
              <a:ext cx="95762" cy="95762"/>
            </a:xfrm>
            <a:custGeom>
              <a:avLst/>
              <a:gdLst/>
              <a:ahLst/>
              <a:cxnLst/>
              <a:rect l="l" t="t" r="r" b="b"/>
              <a:pathLst>
                <a:path w="1507" h="1507" extrusionOk="0">
                  <a:moveTo>
                    <a:pt x="753" y="0"/>
                  </a:moveTo>
                  <a:cubicBezTo>
                    <a:pt x="343" y="0"/>
                    <a:pt x="0" y="343"/>
                    <a:pt x="0" y="753"/>
                  </a:cubicBezTo>
                  <a:cubicBezTo>
                    <a:pt x="0" y="1164"/>
                    <a:pt x="343" y="1507"/>
                    <a:pt x="753" y="1507"/>
                  </a:cubicBezTo>
                  <a:cubicBezTo>
                    <a:pt x="1164" y="1507"/>
                    <a:pt x="1507" y="1164"/>
                    <a:pt x="1507" y="753"/>
                  </a:cubicBezTo>
                  <a:cubicBezTo>
                    <a:pt x="1507" y="343"/>
                    <a:pt x="1164"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8170690" y="3534910"/>
              <a:ext cx="97287" cy="97224"/>
            </a:xfrm>
            <a:custGeom>
              <a:avLst/>
              <a:gdLst/>
              <a:ahLst/>
              <a:cxnLst/>
              <a:rect l="l" t="t" r="r" b="b"/>
              <a:pathLst>
                <a:path w="1531" h="1530" extrusionOk="0">
                  <a:moveTo>
                    <a:pt x="754" y="0"/>
                  </a:moveTo>
                  <a:cubicBezTo>
                    <a:pt x="343" y="0"/>
                    <a:pt x="1" y="343"/>
                    <a:pt x="1" y="776"/>
                  </a:cubicBezTo>
                  <a:cubicBezTo>
                    <a:pt x="1" y="1187"/>
                    <a:pt x="343" y="1529"/>
                    <a:pt x="754" y="1529"/>
                  </a:cubicBezTo>
                  <a:cubicBezTo>
                    <a:pt x="1188" y="1529"/>
                    <a:pt x="1530" y="1187"/>
                    <a:pt x="1530" y="776"/>
                  </a:cubicBezTo>
                  <a:cubicBezTo>
                    <a:pt x="1530" y="343"/>
                    <a:pt x="1188"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8785673" y="3078023"/>
              <a:ext cx="97287" cy="97224"/>
            </a:xfrm>
            <a:custGeom>
              <a:avLst/>
              <a:gdLst/>
              <a:ahLst/>
              <a:cxnLst/>
              <a:rect l="l" t="t" r="r" b="b"/>
              <a:pathLst>
                <a:path w="1531" h="1530" extrusionOk="0">
                  <a:moveTo>
                    <a:pt x="754" y="0"/>
                  </a:moveTo>
                  <a:cubicBezTo>
                    <a:pt x="343" y="0"/>
                    <a:pt x="1" y="343"/>
                    <a:pt x="1" y="753"/>
                  </a:cubicBezTo>
                  <a:cubicBezTo>
                    <a:pt x="1" y="1187"/>
                    <a:pt x="343" y="1529"/>
                    <a:pt x="754" y="1529"/>
                  </a:cubicBezTo>
                  <a:cubicBezTo>
                    <a:pt x="1188" y="1529"/>
                    <a:pt x="1530" y="1187"/>
                    <a:pt x="1530" y="753"/>
                  </a:cubicBezTo>
                  <a:cubicBezTo>
                    <a:pt x="1530" y="343"/>
                    <a:pt x="1188"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7011830" y="3862674"/>
              <a:ext cx="95762" cy="97224"/>
            </a:xfrm>
            <a:custGeom>
              <a:avLst/>
              <a:gdLst/>
              <a:ahLst/>
              <a:cxnLst/>
              <a:rect l="l" t="t" r="r" b="b"/>
              <a:pathLst>
                <a:path w="1507" h="1530" extrusionOk="0">
                  <a:moveTo>
                    <a:pt x="754" y="1"/>
                  </a:moveTo>
                  <a:cubicBezTo>
                    <a:pt x="320" y="1"/>
                    <a:pt x="0" y="343"/>
                    <a:pt x="0" y="754"/>
                  </a:cubicBezTo>
                  <a:cubicBezTo>
                    <a:pt x="0" y="1188"/>
                    <a:pt x="320" y="1530"/>
                    <a:pt x="754" y="1530"/>
                  </a:cubicBezTo>
                  <a:cubicBezTo>
                    <a:pt x="1165" y="1530"/>
                    <a:pt x="1507" y="1188"/>
                    <a:pt x="1507" y="754"/>
                  </a:cubicBezTo>
                  <a:cubicBezTo>
                    <a:pt x="1507" y="343"/>
                    <a:pt x="1165"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7287422" y="3408710"/>
              <a:ext cx="97224" cy="97224"/>
            </a:xfrm>
            <a:custGeom>
              <a:avLst/>
              <a:gdLst/>
              <a:ahLst/>
              <a:cxnLst/>
              <a:rect l="l" t="t" r="r" b="b"/>
              <a:pathLst>
                <a:path w="1530" h="1530" extrusionOk="0">
                  <a:moveTo>
                    <a:pt x="776" y="0"/>
                  </a:moveTo>
                  <a:cubicBezTo>
                    <a:pt x="343" y="0"/>
                    <a:pt x="0" y="343"/>
                    <a:pt x="0" y="776"/>
                  </a:cubicBezTo>
                  <a:cubicBezTo>
                    <a:pt x="0" y="1187"/>
                    <a:pt x="343" y="1530"/>
                    <a:pt x="776" y="1530"/>
                  </a:cubicBezTo>
                  <a:cubicBezTo>
                    <a:pt x="1187" y="1530"/>
                    <a:pt x="1530" y="1187"/>
                    <a:pt x="1530" y="776"/>
                  </a:cubicBezTo>
                  <a:cubicBezTo>
                    <a:pt x="1530" y="343"/>
                    <a:pt x="1187"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5645497" y="3096832"/>
              <a:ext cx="95826" cy="97287"/>
            </a:xfrm>
            <a:custGeom>
              <a:avLst/>
              <a:gdLst/>
              <a:ahLst/>
              <a:cxnLst/>
              <a:rect l="l" t="t" r="r" b="b"/>
              <a:pathLst>
                <a:path w="1508" h="1531" extrusionOk="0">
                  <a:moveTo>
                    <a:pt x="754" y="1"/>
                  </a:moveTo>
                  <a:cubicBezTo>
                    <a:pt x="343" y="1"/>
                    <a:pt x="1" y="343"/>
                    <a:pt x="1" y="754"/>
                  </a:cubicBezTo>
                  <a:cubicBezTo>
                    <a:pt x="1" y="1188"/>
                    <a:pt x="343" y="1530"/>
                    <a:pt x="754" y="1530"/>
                  </a:cubicBezTo>
                  <a:cubicBezTo>
                    <a:pt x="1165" y="1530"/>
                    <a:pt x="1507" y="1188"/>
                    <a:pt x="1507" y="754"/>
                  </a:cubicBezTo>
                  <a:cubicBezTo>
                    <a:pt x="1507" y="343"/>
                    <a:pt x="1165"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5325950" y="2920356"/>
              <a:ext cx="3843675" cy="1070750"/>
            </a:xfrm>
            <a:custGeom>
              <a:avLst/>
              <a:gdLst/>
              <a:ahLst/>
              <a:cxnLst/>
              <a:rect l="l" t="t" r="r" b="b"/>
              <a:pathLst>
                <a:path w="153747" h="42830" extrusionOk="0">
                  <a:moveTo>
                    <a:pt x="0" y="13859"/>
                  </a:moveTo>
                  <a:cubicBezTo>
                    <a:pt x="1332" y="13847"/>
                    <a:pt x="5387" y="14716"/>
                    <a:pt x="7993" y="13789"/>
                  </a:cubicBezTo>
                  <a:cubicBezTo>
                    <a:pt x="10600" y="12862"/>
                    <a:pt x="12743" y="10082"/>
                    <a:pt x="15639" y="8298"/>
                  </a:cubicBezTo>
                  <a:cubicBezTo>
                    <a:pt x="18535" y="6514"/>
                    <a:pt x="20794" y="2911"/>
                    <a:pt x="25370" y="3085"/>
                  </a:cubicBezTo>
                  <a:cubicBezTo>
                    <a:pt x="29946" y="3259"/>
                    <a:pt x="38055" y="3143"/>
                    <a:pt x="43094" y="9341"/>
                  </a:cubicBezTo>
                  <a:cubicBezTo>
                    <a:pt x="48133" y="15539"/>
                    <a:pt x="51088" y="35232"/>
                    <a:pt x="55606" y="40271"/>
                  </a:cubicBezTo>
                  <a:cubicBezTo>
                    <a:pt x="60124" y="45310"/>
                    <a:pt x="66437" y="41719"/>
                    <a:pt x="70202" y="39576"/>
                  </a:cubicBezTo>
                  <a:cubicBezTo>
                    <a:pt x="73967" y="37433"/>
                    <a:pt x="76226" y="30830"/>
                    <a:pt x="78195" y="27413"/>
                  </a:cubicBezTo>
                  <a:cubicBezTo>
                    <a:pt x="80164" y="23996"/>
                    <a:pt x="80396" y="21389"/>
                    <a:pt x="82018" y="19072"/>
                  </a:cubicBezTo>
                  <a:cubicBezTo>
                    <a:pt x="83640" y="16755"/>
                    <a:pt x="85766" y="14668"/>
                    <a:pt x="87926" y="13511"/>
                  </a:cubicBezTo>
                  <a:cubicBezTo>
                    <a:pt x="90086" y="12355"/>
                    <a:pt x="92418" y="11966"/>
                    <a:pt x="94976" y="12133"/>
                  </a:cubicBezTo>
                  <a:cubicBezTo>
                    <a:pt x="97534" y="12301"/>
                    <a:pt x="100788" y="12927"/>
                    <a:pt x="103274" y="14516"/>
                  </a:cubicBezTo>
                  <a:cubicBezTo>
                    <a:pt x="105760" y="16105"/>
                    <a:pt x="107820" y="19606"/>
                    <a:pt x="109894" y="21666"/>
                  </a:cubicBezTo>
                  <a:cubicBezTo>
                    <a:pt x="111968" y="23726"/>
                    <a:pt x="113001" y="25594"/>
                    <a:pt x="115720" y="26874"/>
                  </a:cubicBezTo>
                  <a:cubicBezTo>
                    <a:pt x="118439" y="28154"/>
                    <a:pt x="122737" y="30141"/>
                    <a:pt x="126206" y="29346"/>
                  </a:cubicBezTo>
                  <a:cubicBezTo>
                    <a:pt x="129675" y="28552"/>
                    <a:pt x="134168" y="25847"/>
                    <a:pt x="136534" y="22107"/>
                  </a:cubicBezTo>
                  <a:cubicBezTo>
                    <a:pt x="138900" y="18367"/>
                    <a:pt x="138742" y="10483"/>
                    <a:pt x="140404" y="6908"/>
                  </a:cubicBezTo>
                  <a:cubicBezTo>
                    <a:pt x="142067" y="3333"/>
                    <a:pt x="144285" y="1788"/>
                    <a:pt x="146509" y="658"/>
                  </a:cubicBezTo>
                  <a:cubicBezTo>
                    <a:pt x="148733" y="-472"/>
                    <a:pt x="152541" y="216"/>
                    <a:pt x="153747" y="128"/>
                  </a:cubicBezTo>
                </a:path>
              </a:pathLst>
            </a:custGeom>
            <a:noFill/>
            <a:ln w="9525" cap="flat" cmpd="sng">
              <a:solidFill>
                <a:schemeClr val="dk1"/>
              </a:solidFill>
              <a:prstDash val="solid"/>
              <a:round/>
              <a:headEnd type="none" w="med" len="med"/>
              <a:tailEnd type="none" w="med" len="med"/>
            </a:ln>
          </p:spPr>
        </p:sp>
      </p:grpSp>
      <p:grpSp>
        <p:nvGrpSpPr>
          <p:cNvPr id="662" name="Google Shape;662;p34"/>
          <p:cNvGrpSpPr/>
          <p:nvPr/>
        </p:nvGrpSpPr>
        <p:grpSpPr>
          <a:xfrm>
            <a:off x="5804156" y="1524148"/>
            <a:ext cx="1470802" cy="3078317"/>
            <a:chOff x="5847124" y="1524148"/>
            <a:chExt cx="1470802" cy="3078317"/>
          </a:xfrm>
        </p:grpSpPr>
        <p:sp>
          <p:nvSpPr>
            <p:cNvPr id="663" name="Google Shape;663;p34"/>
            <p:cNvSpPr/>
            <p:nvPr/>
          </p:nvSpPr>
          <p:spPr>
            <a:xfrm>
              <a:off x="7014753" y="1708440"/>
              <a:ext cx="303173" cy="316645"/>
            </a:xfrm>
            <a:custGeom>
              <a:avLst/>
              <a:gdLst/>
              <a:ahLst/>
              <a:cxnLst/>
              <a:rect l="l" t="t" r="r" b="b"/>
              <a:pathLst>
                <a:path w="4771" h="4983" extrusionOk="0">
                  <a:moveTo>
                    <a:pt x="3543" y="1"/>
                  </a:moveTo>
                  <a:cubicBezTo>
                    <a:pt x="3457" y="1"/>
                    <a:pt x="3304" y="54"/>
                    <a:pt x="3150" y="189"/>
                  </a:cubicBezTo>
                  <a:cubicBezTo>
                    <a:pt x="2967" y="326"/>
                    <a:pt x="2260" y="1330"/>
                    <a:pt x="2260" y="1330"/>
                  </a:cubicBezTo>
                  <a:cubicBezTo>
                    <a:pt x="2260" y="1330"/>
                    <a:pt x="2283" y="1239"/>
                    <a:pt x="2305" y="988"/>
                  </a:cubicBezTo>
                  <a:cubicBezTo>
                    <a:pt x="2305" y="759"/>
                    <a:pt x="2214" y="668"/>
                    <a:pt x="2123" y="622"/>
                  </a:cubicBezTo>
                  <a:cubicBezTo>
                    <a:pt x="2117" y="621"/>
                    <a:pt x="2111" y="620"/>
                    <a:pt x="2104" y="620"/>
                  </a:cubicBezTo>
                  <a:cubicBezTo>
                    <a:pt x="2003" y="620"/>
                    <a:pt x="1795" y="775"/>
                    <a:pt x="1666" y="1010"/>
                  </a:cubicBezTo>
                  <a:cubicBezTo>
                    <a:pt x="1507" y="1239"/>
                    <a:pt x="1187" y="2083"/>
                    <a:pt x="1187" y="2083"/>
                  </a:cubicBezTo>
                  <a:lnTo>
                    <a:pt x="0" y="3932"/>
                  </a:lnTo>
                  <a:lnTo>
                    <a:pt x="1940" y="4982"/>
                  </a:lnTo>
                  <a:lnTo>
                    <a:pt x="2305" y="4297"/>
                  </a:lnTo>
                  <a:cubicBezTo>
                    <a:pt x="2305" y="4297"/>
                    <a:pt x="3492" y="2608"/>
                    <a:pt x="3629" y="2426"/>
                  </a:cubicBezTo>
                  <a:cubicBezTo>
                    <a:pt x="3766" y="2243"/>
                    <a:pt x="4771" y="1056"/>
                    <a:pt x="4679" y="805"/>
                  </a:cubicBezTo>
                  <a:cubicBezTo>
                    <a:pt x="4649" y="721"/>
                    <a:pt x="4596" y="693"/>
                    <a:pt x="4538" y="693"/>
                  </a:cubicBezTo>
                  <a:cubicBezTo>
                    <a:pt x="4423" y="693"/>
                    <a:pt x="4291" y="805"/>
                    <a:pt x="4291" y="805"/>
                  </a:cubicBezTo>
                  <a:cubicBezTo>
                    <a:pt x="4291" y="805"/>
                    <a:pt x="4428" y="440"/>
                    <a:pt x="4383" y="280"/>
                  </a:cubicBezTo>
                  <a:cubicBezTo>
                    <a:pt x="4369" y="231"/>
                    <a:pt x="4336" y="215"/>
                    <a:pt x="4297" y="215"/>
                  </a:cubicBezTo>
                  <a:cubicBezTo>
                    <a:pt x="4207" y="215"/>
                    <a:pt x="4086" y="303"/>
                    <a:pt x="4086" y="303"/>
                  </a:cubicBezTo>
                  <a:cubicBezTo>
                    <a:pt x="4109" y="212"/>
                    <a:pt x="4017" y="75"/>
                    <a:pt x="3903" y="75"/>
                  </a:cubicBezTo>
                  <a:cubicBezTo>
                    <a:pt x="3766" y="97"/>
                    <a:pt x="3492" y="371"/>
                    <a:pt x="3492" y="371"/>
                  </a:cubicBezTo>
                  <a:cubicBezTo>
                    <a:pt x="3492" y="371"/>
                    <a:pt x="3652" y="52"/>
                    <a:pt x="3584" y="6"/>
                  </a:cubicBezTo>
                  <a:cubicBezTo>
                    <a:pt x="3573" y="3"/>
                    <a:pt x="3559" y="1"/>
                    <a:pt x="3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7014753" y="1739259"/>
              <a:ext cx="298852" cy="285825"/>
            </a:xfrm>
            <a:custGeom>
              <a:avLst/>
              <a:gdLst/>
              <a:ahLst/>
              <a:cxnLst/>
              <a:rect l="l" t="t" r="r" b="b"/>
              <a:pathLst>
                <a:path w="4703" h="4498" fill="none" extrusionOk="0">
                  <a:moveTo>
                    <a:pt x="3606" y="1073"/>
                  </a:moveTo>
                  <a:cubicBezTo>
                    <a:pt x="4154" y="320"/>
                    <a:pt x="4656" y="0"/>
                    <a:pt x="4679" y="320"/>
                  </a:cubicBezTo>
                  <a:cubicBezTo>
                    <a:pt x="4702" y="640"/>
                    <a:pt x="3492" y="2100"/>
                    <a:pt x="3104" y="2580"/>
                  </a:cubicBezTo>
                  <a:cubicBezTo>
                    <a:pt x="2716" y="3082"/>
                    <a:pt x="1895" y="4497"/>
                    <a:pt x="1895" y="4497"/>
                  </a:cubicBezTo>
                  <a:lnTo>
                    <a:pt x="0" y="3401"/>
                  </a:lnTo>
                  <a:lnTo>
                    <a:pt x="137" y="3128"/>
                  </a:lnTo>
                  <a:cubicBezTo>
                    <a:pt x="137" y="3128"/>
                    <a:pt x="982" y="1963"/>
                    <a:pt x="1347" y="1165"/>
                  </a:cubicBezTo>
                  <a:cubicBezTo>
                    <a:pt x="1735" y="366"/>
                    <a:pt x="2009" y="23"/>
                    <a:pt x="2214" y="183"/>
                  </a:cubicBezTo>
                  <a:cubicBezTo>
                    <a:pt x="2442" y="366"/>
                    <a:pt x="1986" y="1096"/>
                    <a:pt x="2077" y="1507"/>
                  </a:cubicBezTo>
                  <a:cubicBezTo>
                    <a:pt x="2146" y="1895"/>
                    <a:pt x="2123" y="2192"/>
                    <a:pt x="2054" y="2374"/>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7226483" y="1720387"/>
              <a:ext cx="79813" cy="69709"/>
            </a:xfrm>
            <a:custGeom>
              <a:avLst/>
              <a:gdLst/>
              <a:ahLst/>
              <a:cxnLst/>
              <a:rect l="l" t="t" r="r" b="b"/>
              <a:pathLst>
                <a:path w="1256" h="1097" fill="none" extrusionOk="0">
                  <a:moveTo>
                    <a:pt x="936" y="640"/>
                  </a:moveTo>
                  <a:cubicBezTo>
                    <a:pt x="936" y="640"/>
                    <a:pt x="1256" y="1"/>
                    <a:pt x="914" y="24"/>
                  </a:cubicBezTo>
                  <a:cubicBezTo>
                    <a:pt x="731" y="46"/>
                    <a:pt x="183" y="845"/>
                    <a:pt x="1" y="1096"/>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a:off x="7209072" y="1711681"/>
              <a:ext cx="65324" cy="68247"/>
            </a:xfrm>
            <a:custGeom>
              <a:avLst/>
              <a:gdLst/>
              <a:ahLst/>
              <a:cxnLst/>
              <a:rect l="l" t="t" r="r" b="b"/>
              <a:pathLst>
                <a:path w="1028" h="1074" fill="none" extrusionOk="0">
                  <a:moveTo>
                    <a:pt x="982" y="298"/>
                  </a:moveTo>
                  <a:cubicBezTo>
                    <a:pt x="982" y="298"/>
                    <a:pt x="1028" y="69"/>
                    <a:pt x="891" y="46"/>
                  </a:cubicBezTo>
                  <a:cubicBezTo>
                    <a:pt x="777" y="1"/>
                    <a:pt x="548" y="115"/>
                    <a:pt x="366" y="434"/>
                  </a:cubicBezTo>
                  <a:cubicBezTo>
                    <a:pt x="46" y="1005"/>
                    <a:pt x="1" y="1074"/>
                    <a:pt x="1" y="1074"/>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7151056" y="1702975"/>
              <a:ext cx="98685" cy="97287"/>
            </a:xfrm>
            <a:custGeom>
              <a:avLst/>
              <a:gdLst/>
              <a:ahLst/>
              <a:cxnLst/>
              <a:rect l="l" t="t" r="r" b="b"/>
              <a:pathLst>
                <a:path w="1553" h="1531" fill="none" extrusionOk="0">
                  <a:moveTo>
                    <a:pt x="1461" y="320"/>
                  </a:moveTo>
                  <a:cubicBezTo>
                    <a:pt x="1461" y="320"/>
                    <a:pt x="1553" y="1"/>
                    <a:pt x="1256" y="69"/>
                  </a:cubicBezTo>
                  <a:cubicBezTo>
                    <a:pt x="982" y="138"/>
                    <a:pt x="1" y="1530"/>
                    <a:pt x="1" y="1530"/>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6479518" y="1887192"/>
              <a:ext cx="699186" cy="635768"/>
            </a:xfrm>
            <a:custGeom>
              <a:avLst/>
              <a:gdLst/>
              <a:ahLst/>
              <a:cxnLst/>
              <a:rect l="l" t="t" r="r" b="b"/>
              <a:pathLst>
                <a:path w="11003" h="10005" extrusionOk="0">
                  <a:moveTo>
                    <a:pt x="8172" y="1"/>
                  </a:moveTo>
                  <a:cubicBezTo>
                    <a:pt x="8172" y="1"/>
                    <a:pt x="5958" y="3105"/>
                    <a:pt x="4178" y="3881"/>
                  </a:cubicBezTo>
                  <a:cubicBezTo>
                    <a:pt x="3863" y="4014"/>
                    <a:pt x="3533" y="4069"/>
                    <a:pt x="3202" y="4069"/>
                  </a:cubicBezTo>
                  <a:cubicBezTo>
                    <a:pt x="1655" y="4069"/>
                    <a:pt x="92" y="2877"/>
                    <a:pt x="92" y="2877"/>
                  </a:cubicBezTo>
                  <a:lnTo>
                    <a:pt x="1" y="9062"/>
                  </a:lnTo>
                  <a:lnTo>
                    <a:pt x="1667" y="9633"/>
                  </a:lnTo>
                  <a:cubicBezTo>
                    <a:pt x="1667" y="9633"/>
                    <a:pt x="2038" y="10004"/>
                    <a:pt x="3231" y="10004"/>
                  </a:cubicBezTo>
                  <a:cubicBezTo>
                    <a:pt x="3956" y="10004"/>
                    <a:pt x="4983" y="9867"/>
                    <a:pt x="6414" y="9427"/>
                  </a:cubicBezTo>
                  <a:cubicBezTo>
                    <a:pt x="10203" y="8263"/>
                    <a:pt x="11002" y="1941"/>
                    <a:pt x="11002" y="1941"/>
                  </a:cubicBezTo>
                  <a:lnTo>
                    <a:pt x="8172"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6961058" y="1887192"/>
              <a:ext cx="217642" cy="191525"/>
            </a:xfrm>
            <a:custGeom>
              <a:avLst/>
              <a:gdLst/>
              <a:ahLst/>
              <a:cxnLst/>
              <a:rect l="l" t="t" r="r" b="b"/>
              <a:pathLst>
                <a:path w="3425" h="3014" extrusionOk="0">
                  <a:moveTo>
                    <a:pt x="594" y="1"/>
                  </a:moveTo>
                  <a:cubicBezTo>
                    <a:pt x="594" y="1"/>
                    <a:pt x="366" y="343"/>
                    <a:pt x="1" y="800"/>
                  </a:cubicBezTo>
                  <a:lnTo>
                    <a:pt x="3219" y="3014"/>
                  </a:lnTo>
                  <a:cubicBezTo>
                    <a:pt x="3379" y="2352"/>
                    <a:pt x="3424" y="1941"/>
                    <a:pt x="3424" y="1941"/>
                  </a:cubicBez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6961058" y="1887192"/>
              <a:ext cx="217642" cy="191525"/>
            </a:xfrm>
            <a:custGeom>
              <a:avLst/>
              <a:gdLst/>
              <a:ahLst/>
              <a:cxnLst/>
              <a:rect l="l" t="t" r="r" b="b"/>
              <a:pathLst>
                <a:path w="3425" h="3014" fill="none" extrusionOk="0">
                  <a:moveTo>
                    <a:pt x="594" y="1"/>
                  </a:moveTo>
                  <a:lnTo>
                    <a:pt x="3424" y="1941"/>
                  </a:lnTo>
                  <a:cubicBezTo>
                    <a:pt x="3424" y="1941"/>
                    <a:pt x="3379" y="2352"/>
                    <a:pt x="3219" y="3014"/>
                  </a:cubicBezTo>
                  <a:lnTo>
                    <a:pt x="1" y="800"/>
                  </a:lnTo>
                  <a:cubicBezTo>
                    <a:pt x="366" y="343"/>
                    <a:pt x="594" y="1"/>
                    <a:pt x="594" y="1"/>
                  </a:cubicBezTo>
                  <a:close/>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6479518" y="1887192"/>
              <a:ext cx="699186" cy="673069"/>
            </a:xfrm>
            <a:custGeom>
              <a:avLst/>
              <a:gdLst/>
              <a:ahLst/>
              <a:cxnLst/>
              <a:rect l="l" t="t" r="r" b="b"/>
              <a:pathLst>
                <a:path w="11003" h="10592" fill="none" extrusionOk="0">
                  <a:moveTo>
                    <a:pt x="8172" y="1"/>
                  </a:moveTo>
                  <a:lnTo>
                    <a:pt x="11002" y="1941"/>
                  </a:lnTo>
                  <a:cubicBezTo>
                    <a:pt x="11002" y="1941"/>
                    <a:pt x="10203" y="8263"/>
                    <a:pt x="6414" y="9427"/>
                  </a:cubicBezTo>
                  <a:cubicBezTo>
                    <a:pt x="2625" y="10592"/>
                    <a:pt x="1667" y="9633"/>
                    <a:pt x="1667" y="9633"/>
                  </a:cubicBezTo>
                  <a:lnTo>
                    <a:pt x="1" y="9062"/>
                  </a:lnTo>
                  <a:lnTo>
                    <a:pt x="92" y="2877"/>
                  </a:lnTo>
                  <a:cubicBezTo>
                    <a:pt x="92" y="2877"/>
                    <a:pt x="1370" y="3858"/>
                    <a:pt x="2740" y="4041"/>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5847124" y="2071408"/>
              <a:ext cx="419270" cy="749196"/>
            </a:xfrm>
            <a:custGeom>
              <a:avLst/>
              <a:gdLst/>
              <a:ahLst/>
              <a:cxnLst/>
              <a:rect l="l" t="t" r="r" b="b"/>
              <a:pathLst>
                <a:path w="6598" h="11790" extrusionOk="0">
                  <a:moveTo>
                    <a:pt x="6392" y="0"/>
                  </a:moveTo>
                  <a:cubicBezTo>
                    <a:pt x="6391" y="1"/>
                    <a:pt x="3812" y="640"/>
                    <a:pt x="2740" y="2603"/>
                  </a:cubicBezTo>
                  <a:cubicBezTo>
                    <a:pt x="1667" y="4566"/>
                    <a:pt x="1" y="8514"/>
                    <a:pt x="1713" y="10706"/>
                  </a:cubicBezTo>
                  <a:cubicBezTo>
                    <a:pt x="2274" y="11422"/>
                    <a:pt x="3123" y="11789"/>
                    <a:pt x="4048" y="11789"/>
                  </a:cubicBezTo>
                  <a:cubicBezTo>
                    <a:pt x="4889" y="11789"/>
                    <a:pt x="5792" y="11485"/>
                    <a:pt x="6597" y="10865"/>
                  </a:cubicBezTo>
                  <a:lnTo>
                    <a:pt x="4452" y="6300"/>
                  </a:lnTo>
                  <a:lnTo>
                    <a:pt x="4342" y="6355"/>
                  </a:lnTo>
                  <a:lnTo>
                    <a:pt x="4342" y="6355"/>
                  </a:lnTo>
                  <a:lnTo>
                    <a:pt x="4406" y="6323"/>
                  </a:lnTo>
                  <a:lnTo>
                    <a:pt x="4383" y="6163"/>
                  </a:lnTo>
                  <a:lnTo>
                    <a:pt x="4223" y="4680"/>
                  </a:lnTo>
                  <a:lnTo>
                    <a:pt x="6392"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6060379" y="2071408"/>
              <a:ext cx="192923" cy="111712"/>
            </a:xfrm>
            <a:custGeom>
              <a:avLst/>
              <a:gdLst/>
              <a:ahLst/>
              <a:cxnLst/>
              <a:rect l="l" t="t" r="r" b="b"/>
              <a:pathLst>
                <a:path w="3036" h="1758" fill="none" extrusionOk="0">
                  <a:moveTo>
                    <a:pt x="0" y="1758"/>
                  </a:moveTo>
                  <a:cubicBezTo>
                    <a:pt x="1233" y="457"/>
                    <a:pt x="3036" y="0"/>
                    <a:pt x="3036" y="0"/>
                  </a:cubicBezTo>
                </a:path>
              </a:pathLst>
            </a:custGeom>
            <a:noFill/>
            <a:ln w="34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5909525" y="2368735"/>
              <a:ext cx="356869" cy="480146"/>
            </a:xfrm>
            <a:custGeom>
              <a:avLst/>
              <a:gdLst/>
              <a:ahLst/>
              <a:cxnLst/>
              <a:rect l="l" t="t" r="r" b="b"/>
              <a:pathLst>
                <a:path w="5616" h="7556" fill="none" extrusionOk="0">
                  <a:moveTo>
                    <a:pt x="3241" y="1"/>
                  </a:moveTo>
                  <a:lnTo>
                    <a:pt x="3424" y="1644"/>
                  </a:lnTo>
                  <a:lnTo>
                    <a:pt x="5615" y="6186"/>
                  </a:lnTo>
                  <a:cubicBezTo>
                    <a:pt x="3903" y="7556"/>
                    <a:pt x="1826" y="7419"/>
                    <a:pt x="731" y="6027"/>
                  </a:cubicBezTo>
                  <a:cubicBezTo>
                    <a:pt x="251" y="5410"/>
                    <a:pt x="23" y="4634"/>
                    <a:pt x="0" y="3812"/>
                  </a:cubicBezTo>
                </a:path>
              </a:pathLst>
            </a:custGeom>
            <a:noFill/>
            <a:ln w="34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6578139" y="4126640"/>
              <a:ext cx="262631" cy="316263"/>
            </a:xfrm>
            <a:custGeom>
              <a:avLst/>
              <a:gdLst/>
              <a:ahLst/>
              <a:cxnLst/>
              <a:rect l="l" t="t" r="r" b="b"/>
              <a:pathLst>
                <a:path w="4133" h="4977" extrusionOk="0">
                  <a:moveTo>
                    <a:pt x="2968" y="1"/>
                  </a:moveTo>
                  <a:lnTo>
                    <a:pt x="1" y="343"/>
                  </a:lnTo>
                  <a:lnTo>
                    <a:pt x="1073" y="4977"/>
                  </a:lnTo>
                  <a:lnTo>
                    <a:pt x="4132" y="4680"/>
                  </a:lnTo>
                  <a:lnTo>
                    <a:pt x="29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6578139" y="4126640"/>
              <a:ext cx="262631" cy="316263"/>
            </a:xfrm>
            <a:custGeom>
              <a:avLst/>
              <a:gdLst/>
              <a:ahLst/>
              <a:cxnLst/>
              <a:rect l="l" t="t" r="r" b="b"/>
              <a:pathLst>
                <a:path w="4133" h="4977" fill="none" extrusionOk="0">
                  <a:moveTo>
                    <a:pt x="2968" y="1"/>
                  </a:moveTo>
                  <a:lnTo>
                    <a:pt x="4132" y="4680"/>
                  </a:lnTo>
                  <a:lnTo>
                    <a:pt x="1073" y="4977"/>
                  </a:lnTo>
                  <a:lnTo>
                    <a:pt x="1" y="343"/>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6572357" y="4366013"/>
              <a:ext cx="561357" cy="236451"/>
            </a:xfrm>
            <a:custGeom>
              <a:avLst/>
              <a:gdLst/>
              <a:ahLst/>
              <a:cxnLst/>
              <a:rect l="l" t="t" r="r" b="b"/>
              <a:pathLst>
                <a:path w="8834" h="3721" extrusionOk="0">
                  <a:moveTo>
                    <a:pt x="4839" y="0"/>
                  </a:moveTo>
                  <a:lnTo>
                    <a:pt x="0" y="297"/>
                  </a:lnTo>
                  <a:lnTo>
                    <a:pt x="594" y="3721"/>
                  </a:lnTo>
                  <a:lnTo>
                    <a:pt x="8834" y="3698"/>
                  </a:lnTo>
                  <a:lnTo>
                    <a:pt x="5684" y="1917"/>
                  </a:lnTo>
                  <a:lnTo>
                    <a:pt x="4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6572357" y="4366013"/>
              <a:ext cx="561357" cy="236451"/>
            </a:xfrm>
            <a:custGeom>
              <a:avLst/>
              <a:gdLst/>
              <a:ahLst/>
              <a:cxnLst/>
              <a:rect l="l" t="t" r="r" b="b"/>
              <a:pathLst>
                <a:path w="8834" h="3721" fill="none" extrusionOk="0">
                  <a:moveTo>
                    <a:pt x="4839" y="0"/>
                  </a:moveTo>
                  <a:lnTo>
                    <a:pt x="0" y="297"/>
                  </a:lnTo>
                  <a:lnTo>
                    <a:pt x="594" y="3721"/>
                  </a:lnTo>
                  <a:lnTo>
                    <a:pt x="8834" y="3698"/>
                  </a:lnTo>
                  <a:lnTo>
                    <a:pt x="5684" y="1917"/>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6977008" y="4521190"/>
              <a:ext cx="45053" cy="30502"/>
            </a:xfrm>
            <a:custGeom>
              <a:avLst/>
              <a:gdLst/>
              <a:ahLst/>
              <a:cxnLst/>
              <a:rect l="l" t="t" r="r" b="b"/>
              <a:pathLst>
                <a:path w="709" h="480" fill="none" extrusionOk="0">
                  <a:moveTo>
                    <a:pt x="708" y="0"/>
                  </a:moveTo>
                  <a:lnTo>
                    <a:pt x="1" y="480"/>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6940724" y="4492150"/>
              <a:ext cx="45053" cy="29104"/>
            </a:xfrm>
            <a:custGeom>
              <a:avLst/>
              <a:gdLst/>
              <a:ahLst/>
              <a:cxnLst/>
              <a:rect l="l" t="t" r="r" b="b"/>
              <a:pathLst>
                <a:path w="709" h="458" fill="none" extrusionOk="0">
                  <a:moveTo>
                    <a:pt x="709" y="1"/>
                  </a:moveTo>
                  <a:lnTo>
                    <a:pt x="1" y="457"/>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6589768" y="4484906"/>
              <a:ext cx="168267" cy="117558"/>
            </a:xfrm>
            <a:custGeom>
              <a:avLst/>
              <a:gdLst/>
              <a:ahLst/>
              <a:cxnLst/>
              <a:rect l="l" t="t" r="r" b="b"/>
              <a:pathLst>
                <a:path w="2648" h="1850" extrusionOk="0">
                  <a:moveTo>
                    <a:pt x="411" y="1"/>
                  </a:moveTo>
                  <a:cubicBezTo>
                    <a:pt x="274" y="1"/>
                    <a:pt x="137" y="1"/>
                    <a:pt x="0" y="24"/>
                  </a:cubicBezTo>
                  <a:lnTo>
                    <a:pt x="320" y="1850"/>
                  </a:lnTo>
                  <a:lnTo>
                    <a:pt x="2648" y="1850"/>
                  </a:lnTo>
                  <a:cubicBezTo>
                    <a:pt x="2534" y="800"/>
                    <a:pt x="1575" y="1"/>
                    <a:pt x="4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6032801" y="4110690"/>
              <a:ext cx="194384" cy="329354"/>
            </a:xfrm>
            <a:custGeom>
              <a:avLst/>
              <a:gdLst/>
              <a:ahLst/>
              <a:cxnLst/>
              <a:rect l="l" t="t" r="r" b="b"/>
              <a:pathLst>
                <a:path w="3059" h="5183" extrusionOk="0">
                  <a:moveTo>
                    <a:pt x="23" y="1"/>
                  </a:moveTo>
                  <a:lnTo>
                    <a:pt x="0" y="4748"/>
                  </a:lnTo>
                  <a:lnTo>
                    <a:pt x="3059" y="5182"/>
                  </a:lnTo>
                  <a:lnTo>
                    <a:pt x="3013" y="343"/>
                  </a:lnTo>
                  <a:lnTo>
                    <a:pt x="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6032801" y="4110690"/>
              <a:ext cx="194384" cy="329354"/>
            </a:xfrm>
            <a:custGeom>
              <a:avLst/>
              <a:gdLst/>
              <a:ahLst/>
              <a:cxnLst/>
              <a:rect l="l" t="t" r="r" b="b"/>
              <a:pathLst>
                <a:path w="3059" h="5183" fill="none" extrusionOk="0">
                  <a:moveTo>
                    <a:pt x="3013" y="343"/>
                  </a:moveTo>
                  <a:lnTo>
                    <a:pt x="3059" y="5182"/>
                  </a:lnTo>
                  <a:lnTo>
                    <a:pt x="0" y="4748"/>
                  </a:lnTo>
                  <a:lnTo>
                    <a:pt x="23" y="1"/>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a:off x="5964618" y="4376117"/>
              <a:ext cx="523674" cy="226347"/>
            </a:xfrm>
            <a:custGeom>
              <a:avLst/>
              <a:gdLst/>
              <a:ahLst/>
              <a:cxnLst/>
              <a:rect l="l" t="t" r="r" b="b"/>
              <a:pathLst>
                <a:path w="8241" h="3562" extrusionOk="0">
                  <a:moveTo>
                    <a:pt x="5068" y="1"/>
                  </a:moveTo>
                  <a:lnTo>
                    <a:pt x="366" y="115"/>
                  </a:lnTo>
                  <a:lnTo>
                    <a:pt x="1" y="3562"/>
                  </a:lnTo>
                  <a:lnTo>
                    <a:pt x="1" y="3562"/>
                  </a:lnTo>
                  <a:lnTo>
                    <a:pt x="8240" y="3539"/>
                  </a:lnTo>
                  <a:lnTo>
                    <a:pt x="5113" y="1758"/>
                  </a:lnTo>
                  <a:lnTo>
                    <a:pt x="5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a:off x="5964618" y="4376117"/>
              <a:ext cx="523674" cy="226347"/>
            </a:xfrm>
            <a:custGeom>
              <a:avLst/>
              <a:gdLst/>
              <a:ahLst/>
              <a:cxnLst/>
              <a:rect l="l" t="t" r="r" b="b"/>
              <a:pathLst>
                <a:path w="8241" h="3562" fill="none" extrusionOk="0">
                  <a:moveTo>
                    <a:pt x="5068" y="1"/>
                  </a:moveTo>
                  <a:lnTo>
                    <a:pt x="366" y="115"/>
                  </a:lnTo>
                  <a:lnTo>
                    <a:pt x="1" y="3562"/>
                  </a:lnTo>
                  <a:lnTo>
                    <a:pt x="8240" y="3539"/>
                  </a:lnTo>
                  <a:lnTo>
                    <a:pt x="5113" y="1758"/>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6331587" y="4521190"/>
              <a:ext cx="44990" cy="30502"/>
            </a:xfrm>
            <a:custGeom>
              <a:avLst/>
              <a:gdLst/>
              <a:ahLst/>
              <a:cxnLst/>
              <a:rect l="l" t="t" r="r" b="b"/>
              <a:pathLst>
                <a:path w="708" h="480" fill="none" extrusionOk="0">
                  <a:moveTo>
                    <a:pt x="708" y="0"/>
                  </a:moveTo>
                  <a:lnTo>
                    <a:pt x="0" y="480"/>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6295303" y="4492150"/>
              <a:ext cx="45053" cy="29104"/>
            </a:xfrm>
            <a:custGeom>
              <a:avLst/>
              <a:gdLst/>
              <a:ahLst/>
              <a:cxnLst/>
              <a:rect l="l" t="t" r="r" b="b"/>
              <a:pathLst>
                <a:path w="709" h="458" fill="none" extrusionOk="0">
                  <a:moveTo>
                    <a:pt x="708" y="1"/>
                  </a:moveTo>
                  <a:lnTo>
                    <a:pt x="1" y="457"/>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5964618" y="4489227"/>
              <a:ext cx="147996" cy="113237"/>
            </a:xfrm>
            <a:custGeom>
              <a:avLst/>
              <a:gdLst/>
              <a:ahLst/>
              <a:cxnLst/>
              <a:rect l="l" t="t" r="r" b="b"/>
              <a:pathLst>
                <a:path w="2329" h="1782" extrusionOk="0">
                  <a:moveTo>
                    <a:pt x="209" y="1"/>
                  </a:moveTo>
                  <a:cubicBezTo>
                    <a:pt x="192" y="1"/>
                    <a:pt x="183" y="1"/>
                    <a:pt x="183" y="1"/>
                  </a:cubicBezTo>
                  <a:lnTo>
                    <a:pt x="1" y="1782"/>
                  </a:lnTo>
                  <a:lnTo>
                    <a:pt x="2329" y="1782"/>
                  </a:lnTo>
                  <a:cubicBezTo>
                    <a:pt x="2116" y="60"/>
                    <a:pt x="440" y="1"/>
                    <a:pt x="2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6266327" y="2854662"/>
              <a:ext cx="659978" cy="1450478"/>
            </a:xfrm>
            <a:custGeom>
              <a:avLst/>
              <a:gdLst/>
              <a:ahLst/>
              <a:cxnLst/>
              <a:rect l="l" t="t" r="r" b="b"/>
              <a:pathLst>
                <a:path w="10386" h="22826" extrusionOk="0">
                  <a:moveTo>
                    <a:pt x="0" y="0"/>
                  </a:moveTo>
                  <a:lnTo>
                    <a:pt x="845" y="4131"/>
                  </a:lnTo>
                  <a:lnTo>
                    <a:pt x="3926" y="22825"/>
                  </a:lnTo>
                  <a:lnTo>
                    <a:pt x="10386" y="22300"/>
                  </a:lnTo>
                  <a:lnTo>
                    <a:pt x="5935"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6321420" y="3125872"/>
              <a:ext cx="604885" cy="1179268"/>
            </a:xfrm>
            <a:custGeom>
              <a:avLst/>
              <a:gdLst/>
              <a:ahLst/>
              <a:cxnLst/>
              <a:rect l="l" t="t" r="r" b="b"/>
              <a:pathLst>
                <a:path w="9519" h="18558" fill="none" extrusionOk="0">
                  <a:moveTo>
                    <a:pt x="1" y="0"/>
                  </a:moveTo>
                  <a:lnTo>
                    <a:pt x="3059" y="18557"/>
                  </a:lnTo>
                  <a:lnTo>
                    <a:pt x="9519" y="18032"/>
                  </a:lnTo>
                </a:path>
              </a:pathLst>
            </a:custGeom>
            <a:noFill/>
            <a:ln w="34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6343152" y="3078023"/>
              <a:ext cx="101608" cy="516367"/>
            </a:xfrm>
            <a:custGeom>
              <a:avLst/>
              <a:gdLst/>
              <a:ahLst/>
              <a:cxnLst/>
              <a:rect l="l" t="t" r="r" b="b"/>
              <a:pathLst>
                <a:path w="1599" h="8126" fill="none" extrusionOk="0">
                  <a:moveTo>
                    <a:pt x="1599" y="0"/>
                  </a:moveTo>
                  <a:lnTo>
                    <a:pt x="594" y="91"/>
                  </a:lnTo>
                  <a:lnTo>
                    <a:pt x="1" y="8126"/>
                  </a:lnTo>
                </a:path>
              </a:pathLst>
            </a:custGeom>
            <a:noFill/>
            <a:ln w="1150" cap="flat" cmpd="sng">
              <a:solidFill>
                <a:srgbClr val="3A4A3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896434" y="2711051"/>
              <a:ext cx="633925" cy="1573755"/>
            </a:xfrm>
            <a:custGeom>
              <a:avLst/>
              <a:gdLst/>
              <a:ahLst/>
              <a:cxnLst/>
              <a:rect l="l" t="t" r="r" b="b"/>
              <a:pathLst>
                <a:path w="9976" h="24766" extrusionOk="0">
                  <a:moveTo>
                    <a:pt x="9975" y="0"/>
                  </a:moveTo>
                  <a:lnTo>
                    <a:pt x="3105" y="1895"/>
                  </a:lnTo>
                  <a:lnTo>
                    <a:pt x="2785" y="3858"/>
                  </a:lnTo>
                  <a:lnTo>
                    <a:pt x="1" y="24675"/>
                  </a:lnTo>
                  <a:lnTo>
                    <a:pt x="6689" y="24766"/>
                  </a:lnTo>
                  <a:lnTo>
                    <a:pt x="7624" y="5866"/>
                  </a:lnTo>
                  <a:lnTo>
                    <a:pt x="8629" y="5775"/>
                  </a:lnTo>
                  <a:lnTo>
                    <a:pt x="9975"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254698" y="2018221"/>
              <a:ext cx="235053" cy="565233"/>
            </a:xfrm>
            <a:custGeom>
              <a:avLst/>
              <a:gdLst/>
              <a:ahLst/>
              <a:cxnLst/>
              <a:rect l="l" t="t" r="r" b="b"/>
              <a:pathLst>
                <a:path w="3699" h="8895" extrusionOk="0">
                  <a:moveTo>
                    <a:pt x="1398" y="1"/>
                  </a:moveTo>
                  <a:cubicBezTo>
                    <a:pt x="1245" y="1"/>
                    <a:pt x="1109" y="6"/>
                    <a:pt x="1005" y="16"/>
                  </a:cubicBezTo>
                  <a:cubicBezTo>
                    <a:pt x="503" y="39"/>
                    <a:pt x="183" y="701"/>
                    <a:pt x="92" y="1271"/>
                  </a:cubicBezTo>
                  <a:cubicBezTo>
                    <a:pt x="1" y="1842"/>
                    <a:pt x="229" y="3828"/>
                    <a:pt x="229" y="3828"/>
                  </a:cubicBezTo>
                  <a:lnTo>
                    <a:pt x="1210" y="8895"/>
                  </a:lnTo>
                  <a:lnTo>
                    <a:pt x="2123" y="8895"/>
                  </a:lnTo>
                  <a:lnTo>
                    <a:pt x="2648" y="7639"/>
                  </a:lnTo>
                  <a:cubicBezTo>
                    <a:pt x="2648" y="7639"/>
                    <a:pt x="3356" y="3417"/>
                    <a:pt x="3516" y="2253"/>
                  </a:cubicBezTo>
                  <a:cubicBezTo>
                    <a:pt x="3698" y="1111"/>
                    <a:pt x="3219" y="655"/>
                    <a:pt x="2991" y="335"/>
                  </a:cubicBezTo>
                  <a:cubicBezTo>
                    <a:pt x="2810" y="82"/>
                    <a:pt x="1983" y="1"/>
                    <a:pt x="1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6364948" y="2046753"/>
              <a:ext cx="4385" cy="717995"/>
            </a:xfrm>
            <a:custGeom>
              <a:avLst/>
              <a:gdLst/>
              <a:ahLst/>
              <a:cxnLst/>
              <a:rect l="l" t="t" r="r" b="b"/>
              <a:pathLst>
                <a:path w="69" h="11299" fill="none" extrusionOk="0">
                  <a:moveTo>
                    <a:pt x="69" y="0"/>
                  </a:moveTo>
                  <a:lnTo>
                    <a:pt x="0" y="11299"/>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30125" y="2175813"/>
              <a:ext cx="21796" cy="21859"/>
            </a:xfrm>
            <a:custGeom>
              <a:avLst/>
              <a:gdLst/>
              <a:ahLst/>
              <a:cxnLst/>
              <a:rect l="l" t="t" r="r" b="b"/>
              <a:pathLst>
                <a:path w="343" h="344" extrusionOk="0">
                  <a:moveTo>
                    <a:pt x="183" y="1"/>
                  </a:moveTo>
                  <a:cubicBezTo>
                    <a:pt x="92" y="1"/>
                    <a:pt x="1" y="92"/>
                    <a:pt x="1" y="183"/>
                  </a:cubicBezTo>
                  <a:cubicBezTo>
                    <a:pt x="1" y="275"/>
                    <a:pt x="92" y="343"/>
                    <a:pt x="183" y="343"/>
                  </a:cubicBezTo>
                  <a:cubicBezTo>
                    <a:pt x="274" y="343"/>
                    <a:pt x="343" y="275"/>
                    <a:pt x="343" y="183"/>
                  </a:cubicBezTo>
                  <a:cubicBezTo>
                    <a:pt x="343" y="92"/>
                    <a:pt x="274"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6327202" y="2278819"/>
              <a:ext cx="21859" cy="21796"/>
            </a:xfrm>
            <a:custGeom>
              <a:avLst/>
              <a:gdLst/>
              <a:ahLst/>
              <a:cxnLst/>
              <a:rect l="l" t="t" r="r" b="b"/>
              <a:pathLst>
                <a:path w="344" h="343" extrusionOk="0">
                  <a:moveTo>
                    <a:pt x="161" y="0"/>
                  </a:moveTo>
                  <a:cubicBezTo>
                    <a:pt x="69" y="0"/>
                    <a:pt x="1" y="69"/>
                    <a:pt x="1" y="160"/>
                  </a:cubicBezTo>
                  <a:cubicBezTo>
                    <a:pt x="1" y="252"/>
                    <a:pt x="69" y="343"/>
                    <a:pt x="161" y="343"/>
                  </a:cubicBezTo>
                  <a:cubicBezTo>
                    <a:pt x="252" y="343"/>
                    <a:pt x="343" y="252"/>
                    <a:pt x="343" y="160"/>
                  </a:cubicBezTo>
                  <a:cubicBezTo>
                    <a:pt x="343" y="69"/>
                    <a:pt x="252" y="0"/>
                    <a:pt x="161" y="0"/>
                  </a:cubicBezTo>
                  <a:close/>
                </a:path>
              </a:pathLst>
            </a:custGeom>
            <a:solidFill>
              <a:srgbClr val="010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6330125" y="2380364"/>
              <a:ext cx="21796" cy="21796"/>
            </a:xfrm>
            <a:custGeom>
              <a:avLst/>
              <a:gdLst/>
              <a:ahLst/>
              <a:cxnLst/>
              <a:rect l="l" t="t" r="r" b="b"/>
              <a:pathLst>
                <a:path w="343" h="343" extrusionOk="0">
                  <a:moveTo>
                    <a:pt x="183" y="0"/>
                  </a:moveTo>
                  <a:cubicBezTo>
                    <a:pt x="92" y="0"/>
                    <a:pt x="1" y="69"/>
                    <a:pt x="1" y="183"/>
                  </a:cubicBezTo>
                  <a:cubicBezTo>
                    <a:pt x="1" y="274"/>
                    <a:pt x="92" y="343"/>
                    <a:pt x="183" y="343"/>
                  </a:cubicBezTo>
                  <a:cubicBezTo>
                    <a:pt x="274" y="343"/>
                    <a:pt x="343" y="274"/>
                    <a:pt x="343" y="183"/>
                  </a:cubicBezTo>
                  <a:cubicBezTo>
                    <a:pt x="343" y="69"/>
                    <a:pt x="274" y="0"/>
                    <a:pt x="183" y="0"/>
                  </a:cubicBezTo>
                  <a:close/>
                </a:path>
              </a:pathLst>
            </a:custGeom>
            <a:solidFill>
              <a:srgbClr val="010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6330125" y="2481908"/>
              <a:ext cx="21796" cy="21796"/>
            </a:xfrm>
            <a:custGeom>
              <a:avLst/>
              <a:gdLst/>
              <a:ahLst/>
              <a:cxnLst/>
              <a:rect l="l" t="t" r="r" b="b"/>
              <a:pathLst>
                <a:path w="343" h="343" extrusionOk="0">
                  <a:moveTo>
                    <a:pt x="183" y="0"/>
                  </a:moveTo>
                  <a:cubicBezTo>
                    <a:pt x="92" y="0"/>
                    <a:pt x="1" y="91"/>
                    <a:pt x="1" y="183"/>
                  </a:cubicBezTo>
                  <a:cubicBezTo>
                    <a:pt x="1" y="274"/>
                    <a:pt x="92" y="342"/>
                    <a:pt x="183" y="342"/>
                  </a:cubicBezTo>
                  <a:cubicBezTo>
                    <a:pt x="274" y="342"/>
                    <a:pt x="343" y="274"/>
                    <a:pt x="343" y="183"/>
                  </a:cubicBezTo>
                  <a:cubicBezTo>
                    <a:pt x="343" y="91"/>
                    <a:pt x="274" y="0"/>
                    <a:pt x="183" y="0"/>
                  </a:cubicBezTo>
                  <a:close/>
                </a:path>
              </a:pathLst>
            </a:custGeom>
            <a:solidFill>
              <a:srgbClr val="010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a:off x="6156077" y="2001128"/>
              <a:ext cx="416347" cy="647587"/>
            </a:xfrm>
            <a:custGeom>
              <a:avLst/>
              <a:gdLst/>
              <a:ahLst/>
              <a:cxnLst/>
              <a:rect l="l" t="t" r="r" b="b"/>
              <a:pathLst>
                <a:path w="6552" h="10191" extrusionOk="0">
                  <a:moveTo>
                    <a:pt x="3276" y="1"/>
                  </a:moveTo>
                  <a:cubicBezTo>
                    <a:pt x="2783" y="1"/>
                    <a:pt x="2184" y="130"/>
                    <a:pt x="1690" y="581"/>
                  </a:cubicBezTo>
                  <a:cubicBezTo>
                    <a:pt x="868" y="1312"/>
                    <a:pt x="274" y="1837"/>
                    <a:pt x="206" y="2681"/>
                  </a:cubicBezTo>
                  <a:lnTo>
                    <a:pt x="754" y="2841"/>
                  </a:lnTo>
                  <a:lnTo>
                    <a:pt x="0" y="3480"/>
                  </a:lnTo>
                  <a:lnTo>
                    <a:pt x="1575" y="7269"/>
                  </a:lnTo>
                  <a:lnTo>
                    <a:pt x="2762" y="10008"/>
                  </a:lnTo>
                  <a:lnTo>
                    <a:pt x="3059" y="10077"/>
                  </a:lnTo>
                  <a:cubicBezTo>
                    <a:pt x="3059" y="10077"/>
                    <a:pt x="2306" y="5352"/>
                    <a:pt x="2215" y="4781"/>
                  </a:cubicBezTo>
                  <a:cubicBezTo>
                    <a:pt x="2100" y="4211"/>
                    <a:pt x="1849" y="810"/>
                    <a:pt x="2329" y="627"/>
                  </a:cubicBezTo>
                  <a:cubicBezTo>
                    <a:pt x="2568" y="536"/>
                    <a:pt x="3013" y="513"/>
                    <a:pt x="3399" y="513"/>
                  </a:cubicBezTo>
                  <a:cubicBezTo>
                    <a:pt x="3784" y="513"/>
                    <a:pt x="4109" y="536"/>
                    <a:pt x="4109" y="536"/>
                  </a:cubicBezTo>
                  <a:cubicBezTo>
                    <a:pt x="4109" y="536"/>
                    <a:pt x="4611" y="718"/>
                    <a:pt x="4680" y="1905"/>
                  </a:cubicBezTo>
                  <a:cubicBezTo>
                    <a:pt x="4725" y="3092"/>
                    <a:pt x="3265" y="10191"/>
                    <a:pt x="3265" y="10191"/>
                  </a:cubicBezTo>
                  <a:lnTo>
                    <a:pt x="3744" y="10100"/>
                  </a:lnTo>
                  <a:lnTo>
                    <a:pt x="6551" y="3480"/>
                  </a:lnTo>
                  <a:lnTo>
                    <a:pt x="5798" y="2841"/>
                  </a:lnTo>
                  <a:lnTo>
                    <a:pt x="6300" y="2681"/>
                  </a:lnTo>
                  <a:cubicBezTo>
                    <a:pt x="6300" y="2681"/>
                    <a:pt x="6141" y="1791"/>
                    <a:pt x="5707" y="1335"/>
                  </a:cubicBezTo>
                  <a:cubicBezTo>
                    <a:pt x="5250" y="878"/>
                    <a:pt x="4451" y="239"/>
                    <a:pt x="4018" y="102"/>
                  </a:cubicBezTo>
                  <a:cubicBezTo>
                    <a:pt x="3844" y="50"/>
                    <a:pt x="3580" y="1"/>
                    <a:pt x="3276"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a:off x="6156077" y="2010469"/>
              <a:ext cx="416347" cy="638246"/>
            </a:xfrm>
            <a:custGeom>
              <a:avLst/>
              <a:gdLst/>
              <a:ahLst/>
              <a:cxnLst/>
              <a:rect l="l" t="t" r="r" b="b"/>
              <a:pathLst>
                <a:path w="6552" h="10044" fill="none" extrusionOk="0">
                  <a:moveTo>
                    <a:pt x="2854" y="10044"/>
                  </a:moveTo>
                  <a:cubicBezTo>
                    <a:pt x="2283" y="8857"/>
                    <a:pt x="0" y="3333"/>
                    <a:pt x="0" y="3333"/>
                  </a:cubicBezTo>
                  <a:lnTo>
                    <a:pt x="754" y="2694"/>
                  </a:lnTo>
                  <a:lnTo>
                    <a:pt x="206" y="2534"/>
                  </a:lnTo>
                  <a:cubicBezTo>
                    <a:pt x="525" y="800"/>
                    <a:pt x="2420" y="1"/>
                    <a:pt x="2420" y="1"/>
                  </a:cubicBezTo>
                  <a:lnTo>
                    <a:pt x="4132" y="1"/>
                  </a:lnTo>
                  <a:cubicBezTo>
                    <a:pt x="4132" y="1"/>
                    <a:pt x="6026" y="800"/>
                    <a:pt x="6346" y="2534"/>
                  </a:cubicBezTo>
                  <a:lnTo>
                    <a:pt x="5798" y="2694"/>
                  </a:lnTo>
                  <a:lnTo>
                    <a:pt x="6551" y="3333"/>
                  </a:lnTo>
                  <a:cubicBezTo>
                    <a:pt x="6551" y="3333"/>
                    <a:pt x="4269" y="8857"/>
                    <a:pt x="3698" y="10044"/>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a:off x="5941424" y="2660279"/>
              <a:ext cx="452567" cy="417935"/>
            </a:xfrm>
            <a:custGeom>
              <a:avLst/>
              <a:gdLst/>
              <a:ahLst/>
              <a:cxnLst/>
              <a:rect l="l" t="t" r="r" b="b"/>
              <a:pathLst>
                <a:path w="7122" h="6577" extrusionOk="0">
                  <a:moveTo>
                    <a:pt x="7122" y="1"/>
                  </a:moveTo>
                  <a:lnTo>
                    <a:pt x="1986" y="959"/>
                  </a:lnTo>
                  <a:cubicBezTo>
                    <a:pt x="1986" y="959"/>
                    <a:pt x="1187" y="2717"/>
                    <a:pt x="776" y="3904"/>
                  </a:cubicBezTo>
                  <a:cubicBezTo>
                    <a:pt x="571" y="4566"/>
                    <a:pt x="0" y="6414"/>
                    <a:pt x="0" y="6414"/>
                  </a:cubicBezTo>
                  <a:cubicBezTo>
                    <a:pt x="804" y="6527"/>
                    <a:pt x="1484" y="6576"/>
                    <a:pt x="2063" y="6576"/>
                  </a:cubicBezTo>
                  <a:cubicBezTo>
                    <a:pt x="3591" y="6576"/>
                    <a:pt x="4411" y="6235"/>
                    <a:pt x="4908" y="5821"/>
                  </a:cubicBezTo>
                  <a:cubicBezTo>
                    <a:pt x="5593" y="5273"/>
                    <a:pt x="7122" y="1"/>
                    <a:pt x="7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5941424" y="2660279"/>
              <a:ext cx="452567" cy="433758"/>
            </a:xfrm>
            <a:custGeom>
              <a:avLst/>
              <a:gdLst/>
              <a:ahLst/>
              <a:cxnLst/>
              <a:rect l="l" t="t" r="r" b="b"/>
              <a:pathLst>
                <a:path w="7122" h="6826" fill="none" extrusionOk="0">
                  <a:moveTo>
                    <a:pt x="7122" y="1"/>
                  </a:moveTo>
                  <a:cubicBezTo>
                    <a:pt x="7122" y="1"/>
                    <a:pt x="5593" y="5273"/>
                    <a:pt x="4908" y="5821"/>
                  </a:cubicBezTo>
                  <a:cubicBezTo>
                    <a:pt x="4223" y="6392"/>
                    <a:pt x="2922" y="6825"/>
                    <a:pt x="0" y="6414"/>
                  </a:cubicBezTo>
                </a:path>
              </a:pathLst>
            </a:custGeom>
            <a:noFill/>
            <a:ln w="34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327202" y="2364414"/>
              <a:ext cx="439541" cy="713801"/>
            </a:xfrm>
            <a:custGeom>
              <a:avLst/>
              <a:gdLst/>
              <a:ahLst/>
              <a:cxnLst/>
              <a:rect l="l" t="t" r="r" b="b"/>
              <a:pathLst>
                <a:path w="6917" h="11233" extrusionOk="0">
                  <a:moveTo>
                    <a:pt x="4201" y="0"/>
                  </a:moveTo>
                  <a:lnTo>
                    <a:pt x="389" y="2100"/>
                  </a:lnTo>
                  <a:lnTo>
                    <a:pt x="92" y="4497"/>
                  </a:lnTo>
                  <a:lnTo>
                    <a:pt x="1" y="4520"/>
                  </a:lnTo>
                  <a:cubicBezTo>
                    <a:pt x="1" y="4520"/>
                    <a:pt x="1507" y="9929"/>
                    <a:pt x="2169" y="10477"/>
                  </a:cubicBezTo>
                  <a:cubicBezTo>
                    <a:pt x="2649" y="10891"/>
                    <a:pt x="3441" y="11232"/>
                    <a:pt x="4919" y="11232"/>
                  </a:cubicBezTo>
                  <a:cubicBezTo>
                    <a:pt x="5480" y="11232"/>
                    <a:pt x="6139" y="11183"/>
                    <a:pt x="6917" y="11070"/>
                  </a:cubicBezTo>
                  <a:cubicBezTo>
                    <a:pt x="6917" y="11070"/>
                    <a:pt x="6369" y="9222"/>
                    <a:pt x="6164" y="8560"/>
                  </a:cubicBezTo>
                  <a:cubicBezTo>
                    <a:pt x="5776" y="7373"/>
                    <a:pt x="4680" y="4337"/>
                    <a:pt x="4680" y="4337"/>
                  </a:cubicBezTo>
                  <a:lnTo>
                    <a:pt x="4657" y="4337"/>
                  </a:lnTo>
                  <a:lnTo>
                    <a:pt x="4155" y="2967"/>
                  </a:lnTo>
                  <a:lnTo>
                    <a:pt x="4977" y="365"/>
                  </a:lnTo>
                  <a:lnTo>
                    <a:pt x="42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6327202" y="2397775"/>
              <a:ext cx="439541" cy="696263"/>
            </a:xfrm>
            <a:custGeom>
              <a:avLst/>
              <a:gdLst/>
              <a:ahLst/>
              <a:cxnLst/>
              <a:rect l="l" t="t" r="r" b="b"/>
              <a:pathLst>
                <a:path w="6917" h="10957" fill="none" extrusionOk="0">
                  <a:moveTo>
                    <a:pt x="1" y="3995"/>
                  </a:moveTo>
                  <a:cubicBezTo>
                    <a:pt x="1" y="3995"/>
                    <a:pt x="1507" y="9404"/>
                    <a:pt x="2169" y="9952"/>
                  </a:cubicBezTo>
                  <a:cubicBezTo>
                    <a:pt x="2831" y="10523"/>
                    <a:pt x="4087" y="10956"/>
                    <a:pt x="6917" y="10545"/>
                  </a:cubicBezTo>
                  <a:lnTo>
                    <a:pt x="6232" y="8309"/>
                  </a:lnTo>
                  <a:lnTo>
                    <a:pt x="4589" y="3584"/>
                  </a:lnTo>
                  <a:lnTo>
                    <a:pt x="4155" y="2442"/>
                  </a:lnTo>
                  <a:lnTo>
                    <a:pt x="4954" y="0"/>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6057456" y="2187632"/>
              <a:ext cx="494634" cy="552460"/>
            </a:xfrm>
            <a:custGeom>
              <a:avLst/>
              <a:gdLst/>
              <a:ahLst/>
              <a:cxnLst/>
              <a:rect l="l" t="t" r="r" b="b"/>
              <a:pathLst>
                <a:path w="7784" h="8694" extrusionOk="0">
                  <a:moveTo>
                    <a:pt x="4811" y="1"/>
                  </a:moveTo>
                  <a:cubicBezTo>
                    <a:pt x="4730" y="1"/>
                    <a:pt x="4647" y="14"/>
                    <a:pt x="4565" y="43"/>
                  </a:cubicBezTo>
                  <a:lnTo>
                    <a:pt x="571" y="1527"/>
                  </a:lnTo>
                  <a:cubicBezTo>
                    <a:pt x="183" y="1664"/>
                    <a:pt x="0" y="2097"/>
                    <a:pt x="137" y="2485"/>
                  </a:cubicBezTo>
                  <a:lnTo>
                    <a:pt x="2237" y="8215"/>
                  </a:lnTo>
                  <a:cubicBezTo>
                    <a:pt x="2361" y="8516"/>
                    <a:pt x="2637" y="8693"/>
                    <a:pt x="2936" y="8693"/>
                  </a:cubicBezTo>
                  <a:cubicBezTo>
                    <a:pt x="3022" y="8693"/>
                    <a:pt x="3109" y="8679"/>
                    <a:pt x="3196" y="8648"/>
                  </a:cubicBezTo>
                  <a:lnTo>
                    <a:pt x="7190" y="7187"/>
                  </a:lnTo>
                  <a:cubicBezTo>
                    <a:pt x="7578" y="7028"/>
                    <a:pt x="7784" y="6617"/>
                    <a:pt x="7624" y="6229"/>
                  </a:cubicBezTo>
                  <a:lnTo>
                    <a:pt x="5524" y="500"/>
                  </a:lnTo>
                  <a:cubicBezTo>
                    <a:pt x="5398" y="193"/>
                    <a:pt x="5115" y="1"/>
                    <a:pt x="4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6135743" y="2201358"/>
              <a:ext cx="178498" cy="96207"/>
            </a:xfrm>
            <a:custGeom>
              <a:avLst/>
              <a:gdLst/>
              <a:ahLst/>
              <a:cxnLst/>
              <a:rect l="l" t="t" r="r" b="b"/>
              <a:pathLst>
                <a:path w="2809" h="1514" extrusionOk="0">
                  <a:moveTo>
                    <a:pt x="2363" y="1"/>
                  </a:moveTo>
                  <a:cubicBezTo>
                    <a:pt x="2314" y="1"/>
                    <a:pt x="2264" y="11"/>
                    <a:pt x="2215" y="33"/>
                  </a:cubicBezTo>
                  <a:lnTo>
                    <a:pt x="320" y="717"/>
                  </a:lnTo>
                  <a:cubicBezTo>
                    <a:pt x="92" y="809"/>
                    <a:pt x="1" y="1037"/>
                    <a:pt x="69" y="1242"/>
                  </a:cubicBezTo>
                  <a:cubicBezTo>
                    <a:pt x="143" y="1407"/>
                    <a:pt x="304" y="1513"/>
                    <a:pt x="471" y="1513"/>
                  </a:cubicBezTo>
                  <a:cubicBezTo>
                    <a:pt x="512" y="1513"/>
                    <a:pt x="554" y="1507"/>
                    <a:pt x="594" y="1493"/>
                  </a:cubicBezTo>
                  <a:lnTo>
                    <a:pt x="2489" y="786"/>
                  </a:lnTo>
                  <a:cubicBezTo>
                    <a:pt x="2694" y="717"/>
                    <a:pt x="2808" y="466"/>
                    <a:pt x="2740" y="261"/>
                  </a:cubicBezTo>
                  <a:cubicBezTo>
                    <a:pt x="2670" y="104"/>
                    <a:pt x="2521" y="1"/>
                    <a:pt x="2363"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6182194" y="2270304"/>
              <a:ext cx="344223" cy="324778"/>
            </a:xfrm>
            <a:custGeom>
              <a:avLst/>
              <a:gdLst/>
              <a:ahLst/>
              <a:cxnLst/>
              <a:rect l="l" t="t" r="r" b="b"/>
              <a:pathLst>
                <a:path w="5417" h="5111" extrusionOk="0">
                  <a:moveTo>
                    <a:pt x="4372" y="0"/>
                  </a:moveTo>
                  <a:cubicBezTo>
                    <a:pt x="4062" y="0"/>
                    <a:pt x="3127" y="1253"/>
                    <a:pt x="3127" y="1253"/>
                  </a:cubicBezTo>
                  <a:cubicBezTo>
                    <a:pt x="3127" y="1253"/>
                    <a:pt x="3675" y="271"/>
                    <a:pt x="3447" y="203"/>
                  </a:cubicBezTo>
                  <a:cubicBezTo>
                    <a:pt x="3443" y="202"/>
                    <a:pt x="3439" y="201"/>
                    <a:pt x="3434" y="201"/>
                  </a:cubicBezTo>
                  <a:cubicBezTo>
                    <a:pt x="3163" y="201"/>
                    <a:pt x="2169" y="2231"/>
                    <a:pt x="799" y="3444"/>
                  </a:cubicBezTo>
                  <a:cubicBezTo>
                    <a:pt x="0" y="4129"/>
                    <a:pt x="2100" y="5110"/>
                    <a:pt x="2100" y="5110"/>
                  </a:cubicBezTo>
                  <a:cubicBezTo>
                    <a:pt x="2100" y="5110"/>
                    <a:pt x="5205" y="2052"/>
                    <a:pt x="5387" y="1184"/>
                  </a:cubicBezTo>
                  <a:cubicBezTo>
                    <a:pt x="5417" y="1046"/>
                    <a:pt x="5396" y="989"/>
                    <a:pt x="5344" y="989"/>
                  </a:cubicBezTo>
                  <a:cubicBezTo>
                    <a:pt x="5236" y="989"/>
                    <a:pt x="4990" y="1229"/>
                    <a:pt x="4759" y="1486"/>
                  </a:cubicBezTo>
                  <a:lnTo>
                    <a:pt x="4759" y="1486"/>
                  </a:lnTo>
                  <a:cubicBezTo>
                    <a:pt x="4984" y="1186"/>
                    <a:pt x="5179" y="861"/>
                    <a:pt x="5090" y="728"/>
                  </a:cubicBezTo>
                  <a:cubicBezTo>
                    <a:pt x="5077" y="707"/>
                    <a:pt x="5057" y="697"/>
                    <a:pt x="5031" y="697"/>
                  </a:cubicBezTo>
                  <a:cubicBezTo>
                    <a:pt x="4847" y="697"/>
                    <a:pt x="4384" y="1215"/>
                    <a:pt x="4104" y="1548"/>
                  </a:cubicBezTo>
                  <a:lnTo>
                    <a:pt x="4104" y="1548"/>
                  </a:lnTo>
                  <a:cubicBezTo>
                    <a:pt x="4419" y="1150"/>
                    <a:pt x="4939" y="447"/>
                    <a:pt x="4794" y="317"/>
                  </a:cubicBezTo>
                  <a:cubicBezTo>
                    <a:pt x="4783" y="308"/>
                    <a:pt x="4769" y="304"/>
                    <a:pt x="4753" y="304"/>
                  </a:cubicBezTo>
                  <a:cubicBezTo>
                    <a:pt x="4599" y="304"/>
                    <a:pt x="4235" y="687"/>
                    <a:pt x="3942" y="1029"/>
                  </a:cubicBezTo>
                  <a:lnTo>
                    <a:pt x="3942" y="1029"/>
                  </a:lnTo>
                  <a:cubicBezTo>
                    <a:pt x="4244" y="634"/>
                    <a:pt x="4574" y="139"/>
                    <a:pt x="4428" y="20"/>
                  </a:cubicBezTo>
                  <a:cubicBezTo>
                    <a:pt x="4413" y="7"/>
                    <a:pt x="4394" y="0"/>
                    <a:pt x="4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6210408" y="2267127"/>
              <a:ext cx="270638" cy="246237"/>
            </a:xfrm>
            <a:custGeom>
              <a:avLst/>
              <a:gdLst/>
              <a:ahLst/>
              <a:cxnLst/>
              <a:rect l="l" t="t" r="r" b="b"/>
              <a:pathLst>
                <a:path w="4259" h="3875" extrusionOk="0">
                  <a:moveTo>
                    <a:pt x="3903" y="1"/>
                  </a:moveTo>
                  <a:cubicBezTo>
                    <a:pt x="3819" y="1"/>
                    <a:pt x="3723" y="62"/>
                    <a:pt x="3642" y="116"/>
                  </a:cubicBezTo>
                  <a:cubicBezTo>
                    <a:pt x="3572" y="163"/>
                    <a:pt x="3305" y="400"/>
                    <a:pt x="3071" y="645"/>
                  </a:cubicBezTo>
                  <a:lnTo>
                    <a:pt x="3071" y="645"/>
                  </a:lnTo>
                  <a:cubicBezTo>
                    <a:pt x="3135" y="485"/>
                    <a:pt x="3166" y="381"/>
                    <a:pt x="3071" y="230"/>
                  </a:cubicBezTo>
                  <a:cubicBezTo>
                    <a:pt x="3058" y="203"/>
                    <a:pt x="3045" y="192"/>
                    <a:pt x="3031" y="192"/>
                  </a:cubicBezTo>
                  <a:cubicBezTo>
                    <a:pt x="3022" y="192"/>
                    <a:pt x="3012" y="198"/>
                    <a:pt x="3003" y="207"/>
                  </a:cubicBezTo>
                  <a:cubicBezTo>
                    <a:pt x="2364" y="481"/>
                    <a:pt x="1953" y="1531"/>
                    <a:pt x="1565" y="2056"/>
                  </a:cubicBezTo>
                  <a:cubicBezTo>
                    <a:pt x="1108" y="2672"/>
                    <a:pt x="583" y="3243"/>
                    <a:pt x="36" y="3791"/>
                  </a:cubicBezTo>
                  <a:cubicBezTo>
                    <a:pt x="1" y="3826"/>
                    <a:pt x="33" y="3874"/>
                    <a:pt x="70" y="3874"/>
                  </a:cubicBezTo>
                  <a:cubicBezTo>
                    <a:pt x="82" y="3874"/>
                    <a:pt x="94" y="3870"/>
                    <a:pt x="104" y="3859"/>
                  </a:cubicBezTo>
                  <a:cubicBezTo>
                    <a:pt x="652" y="3312"/>
                    <a:pt x="1200" y="2718"/>
                    <a:pt x="1656" y="2102"/>
                  </a:cubicBezTo>
                  <a:cubicBezTo>
                    <a:pt x="1930" y="1759"/>
                    <a:pt x="2158" y="1371"/>
                    <a:pt x="2410" y="1029"/>
                  </a:cubicBezTo>
                  <a:cubicBezTo>
                    <a:pt x="2494" y="894"/>
                    <a:pt x="2752" y="560"/>
                    <a:pt x="2863" y="560"/>
                  </a:cubicBezTo>
                  <a:cubicBezTo>
                    <a:pt x="2903" y="560"/>
                    <a:pt x="2924" y="602"/>
                    <a:pt x="2912" y="709"/>
                  </a:cubicBezTo>
                  <a:cubicBezTo>
                    <a:pt x="2912" y="755"/>
                    <a:pt x="2899" y="805"/>
                    <a:pt x="2878" y="858"/>
                  </a:cubicBezTo>
                  <a:lnTo>
                    <a:pt x="2878" y="858"/>
                  </a:lnTo>
                  <a:cubicBezTo>
                    <a:pt x="2753" y="1007"/>
                    <a:pt x="2667" y="1139"/>
                    <a:pt x="2681" y="1204"/>
                  </a:cubicBezTo>
                  <a:lnTo>
                    <a:pt x="2681" y="1204"/>
                  </a:lnTo>
                  <a:cubicBezTo>
                    <a:pt x="2674" y="1214"/>
                    <a:pt x="2667" y="1225"/>
                    <a:pt x="2661" y="1234"/>
                  </a:cubicBezTo>
                  <a:cubicBezTo>
                    <a:pt x="2646" y="1279"/>
                    <a:pt x="2670" y="1314"/>
                    <a:pt x="2701" y="1314"/>
                  </a:cubicBezTo>
                  <a:cubicBezTo>
                    <a:pt x="2717" y="1314"/>
                    <a:pt x="2736" y="1304"/>
                    <a:pt x="2752" y="1280"/>
                  </a:cubicBezTo>
                  <a:cubicBezTo>
                    <a:pt x="2957" y="983"/>
                    <a:pt x="3186" y="687"/>
                    <a:pt x="3437" y="436"/>
                  </a:cubicBezTo>
                  <a:cubicBezTo>
                    <a:pt x="3563" y="323"/>
                    <a:pt x="3725" y="176"/>
                    <a:pt x="3819" y="176"/>
                  </a:cubicBezTo>
                  <a:cubicBezTo>
                    <a:pt x="3878" y="176"/>
                    <a:pt x="3911" y="232"/>
                    <a:pt x="3893" y="390"/>
                  </a:cubicBezTo>
                  <a:cubicBezTo>
                    <a:pt x="3848" y="755"/>
                    <a:pt x="3345" y="1234"/>
                    <a:pt x="3117" y="1486"/>
                  </a:cubicBezTo>
                  <a:cubicBezTo>
                    <a:pt x="3082" y="1521"/>
                    <a:pt x="3128" y="1569"/>
                    <a:pt x="3171" y="1569"/>
                  </a:cubicBezTo>
                  <a:cubicBezTo>
                    <a:pt x="3185" y="1569"/>
                    <a:pt x="3198" y="1565"/>
                    <a:pt x="3208" y="1554"/>
                  </a:cubicBezTo>
                  <a:cubicBezTo>
                    <a:pt x="3414" y="1303"/>
                    <a:pt x="4258" y="481"/>
                    <a:pt x="4053" y="116"/>
                  </a:cubicBezTo>
                  <a:cubicBezTo>
                    <a:pt x="4015" y="31"/>
                    <a:pt x="3962" y="1"/>
                    <a:pt x="3903" y="1"/>
                  </a:cubicBezTo>
                  <a:close/>
                </a:path>
              </a:pathLst>
            </a:custGeom>
            <a:solidFill>
              <a:srgbClr val="0F11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6427984" y="2284093"/>
              <a:ext cx="69010" cy="100147"/>
            </a:xfrm>
            <a:custGeom>
              <a:avLst/>
              <a:gdLst/>
              <a:ahLst/>
              <a:cxnLst/>
              <a:rect l="l" t="t" r="r" b="b"/>
              <a:pathLst>
                <a:path w="1086" h="1576" extrusionOk="0">
                  <a:moveTo>
                    <a:pt x="860" y="1"/>
                  </a:moveTo>
                  <a:cubicBezTo>
                    <a:pt x="609" y="1"/>
                    <a:pt x="369" y="343"/>
                    <a:pt x="264" y="511"/>
                  </a:cubicBezTo>
                  <a:cubicBezTo>
                    <a:pt x="231" y="543"/>
                    <a:pt x="268" y="575"/>
                    <a:pt x="300" y="575"/>
                  </a:cubicBezTo>
                  <a:cubicBezTo>
                    <a:pt x="313" y="575"/>
                    <a:pt x="326" y="570"/>
                    <a:pt x="332" y="557"/>
                  </a:cubicBezTo>
                  <a:cubicBezTo>
                    <a:pt x="446" y="420"/>
                    <a:pt x="560" y="260"/>
                    <a:pt x="720" y="169"/>
                  </a:cubicBezTo>
                  <a:cubicBezTo>
                    <a:pt x="769" y="139"/>
                    <a:pt x="822" y="118"/>
                    <a:pt x="865" y="118"/>
                  </a:cubicBezTo>
                  <a:cubicBezTo>
                    <a:pt x="922" y="118"/>
                    <a:pt x="962" y="156"/>
                    <a:pt x="948" y="260"/>
                  </a:cubicBezTo>
                  <a:cubicBezTo>
                    <a:pt x="926" y="420"/>
                    <a:pt x="743" y="579"/>
                    <a:pt x="652" y="716"/>
                  </a:cubicBezTo>
                  <a:cubicBezTo>
                    <a:pt x="469" y="990"/>
                    <a:pt x="241" y="1241"/>
                    <a:pt x="35" y="1492"/>
                  </a:cubicBezTo>
                  <a:cubicBezTo>
                    <a:pt x="0" y="1527"/>
                    <a:pt x="33" y="1576"/>
                    <a:pt x="70" y="1576"/>
                  </a:cubicBezTo>
                  <a:cubicBezTo>
                    <a:pt x="82" y="1576"/>
                    <a:pt x="93" y="1571"/>
                    <a:pt x="104" y="1561"/>
                  </a:cubicBezTo>
                  <a:cubicBezTo>
                    <a:pt x="424" y="1196"/>
                    <a:pt x="834" y="808"/>
                    <a:pt x="1017" y="351"/>
                  </a:cubicBezTo>
                  <a:cubicBezTo>
                    <a:pt x="1063" y="237"/>
                    <a:pt x="1085" y="54"/>
                    <a:pt x="926" y="9"/>
                  </a:cubicBezTo>
                  <a:cubicBezTo>
                    <a:pt x="904" y="3"/>
                    <a:pt x="882" y="1"/>
                    <a:pt x="860" y="1"/>
                  </a:cubicBezTo>
                  <a:close/>
                </a:path>
              </a:pathLst>
            </a:custGeom>
            <a:solidFill>
              <a:srgbClr val="0F11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6455562" y="2309003"/>
              <a:ext cx="58843" cy="88328"/>
            </a:xfrm>
            <a:custGeom>
              <a:avLst/>
              <a:gdLst/>
              <a:ahLst/>
              <a:cxnLst/>
              <a:rect l="l" t="t" r="r" b="b"/>
              <a:pathLst>
                <a:path w="926" h="1390" extrusionOk="0">
                  <a:moveTo>
                    <a:pt x="745" y="1"/>
                  </a:moveTo>
                  <a:cubicBezTo>
                    <a:pt x="523" y="1"/>
                    <a:pt x="134" y="436"/>
                    <a:pt x="81" y="507"/>
                  </a:cubicBezTo>
                  <a:cubicBezTo>
                    <a:pt x="46" y="542"/>
                    <a:pt x="78" y="590"/>
                    <a:pt x="115" y="590"/>
                  </a:cubicBezTo>
                  <a:cubicBezTo>
                    <a:pt x="127" y="590"/>
                    <a:pt x="139" y="586"/>
                    <a:pt x="149" y="575"/>
                  </a:cubicBezTo>
                  <a:cubicBezTo>
                    <a:pt x="286" y="438"/>
                    <a:pt x="423" y="256"/>
                    <a:pt x="606" y="165"/>
                  </a:cubicBezTo>
                  <a:cubicBezTo>
                    <a:pt x="648" y="143"/>
                    <a:pt x="682" y="133"/>
                    <a:pt x="707" y="133"/>
                  </a:cubicBezTo>
                  <a:cubicBezTo>
                    <a:pt x="762" y="133"/>
                    <a:pt x="774" y="184"/>
                    <a:pt x="743" y="279"/>
                  </a:cubicBezTo>
                  <a:cubicBezTo>
                    <a:pt x="674" y="507"/>
                    <a:pt x="514" y="690"/>
                    <a:pt x="378" y="872"/>
                  </a:cubicBezTo>
                  <a:cubicBezTo>
                    <a:pt x="263" y="1032"/>
                    <a:pt x="149" y="1169"/>
                    <a:pt x="35" y="1306"/>
                  </a:cubicBezTo>
                  <a:cubicBezTo>
                    <a:pt x="0" y="1341"/>
                    <a:pt x="32" y="1389"/>
                    <a:pt x="70" y="1389"/>
                  </a:cubicBezTo>
                  <a:cubicBezTo>
                    <a:pt x="81" y="1389"/>
                    <a:pt x="93" y="1385"/>
                    <a:pt x="104" y="1374"/>
                  </a:cubicBezTo>
                  <a:cubicBezTo>
                    <a:pt x="286" y="1169"/>
                    <a:pt x="469" y="941"/>
                    <a:pt x="629" y="712"/>
                  </a:cubicBezTo>
                  <a:cubicBezTo>
                    <a:pt x="720" y="575"/>
                    <a:pt x="925" y="324"/>
                    <a:pt x="880" y="119"/>
                  </a:cubicBezTo>
                  <a:cubicBezTo>
                    <a:pt x="855" y="34"/>
                    <a:pt x="806" y="1"/>
                    <a:pt x="745" y="1"/>
                  </a:cubicBezTo>
                  <a:close/>
                </a:path>
              </a:pathLst>
            </a:custGeom>
            <a:solidFill>
              <a:srgbClr val="0F11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6310490" y="2327049"/>
              <a:ext cx="235815" cy="270448"/>
            </a:xfrm>
            <a:custGeom>
              <a:avLst/>
              <a:gdLst/>
              <a:ahLst/>
              <a:cxnLst/>
              <a:rect l="l" t="t" r="r" b="b"/>
              <a:pathLst>
                <a:path w="3711" h="4256" extrusionOk="0">
                  <a:moveTo>
                    <a:pt x="3282" y="1"/>
                  </a:moveTo>
                  <a:cubicBezTo>
                    <a:pt x="3071" y="1"/>
                    <a:pt x="2829" y="377"/>
                    <a:pt x="2752" y="474"/>
                  </a:cubicBezTo>
                  <a:cubicBezTo>
                    <a:pt x="2716" y="527"/>
                    <a:pt x="2750" y="580"/>
                    <a:pt x="2788" y="580"/>
                  </a:cubicBezTo>
                  <a:cubicBezTo>
                    <a:pt x="2799" y="580"/>
                    <a:pt x="2810" y="576"/>
                    <a:pt x="2820" y="565"/>
                  </a:cubicBezTo>
                  <a:cubicBezTo>
                    <a:pt x="2887" y="476"/>
                    <a:pt x="3148" y="85"/>
                    <a:pt x="3288" y="85"/>
                  </a:cubicBezTo>
                  <a:cubicBezTo>
                    <a:pt x="3292" y="85"/>
                    <a:pt x="3296" y="85"/>
                    <a:pt x="3300" y="86"/>
                  </a:cubicBezTo>
                  <a:cubicBezTo>
                    <a:pt x="3551" y="154"/>
                    <a:pt x="3071" y="862"/>
                    <a:pt x="3026" y="931"/>
                  </a:cubicBezTo>
                  <a:cubicBezTo>
                    <a:pt x="2775" y="1341"/>
                    <a:pt x="2455" y="1661"/>
                    <a:pt x="2158" y="2003"/>
                  </a:cubicBezTo>
                  <a:cubicBezTo>
                    <a:pt x="1474" y="2734"/>
                    <a:pt x="835" y="3555"/>
                    <a:pt x="36" y="4172"/>
                  </a:cubicBezTo>
                  <a:cubicBezTo>
                    <a:pt x="1" y="4207"/>
                    <a:pt x="33" y="4255"/>
                    <a:pt x="81" y="4255"/>
                  </a:cubicBezTo>
                  <a:cubicBezTo>
                    <a:pt x="95" y="4255"/>
                    <a:pt x="111" y="4251"/>
                    <a:pt x="127" y="4240"/>
                  </a:cubicBezTo>
                  <a:cubicBezTo>
                    <a:pt x="698" y="3784"/>
                    <a:pt x="1177" y="3190"/>
                    <a:pt x="1679" y="2665"/>
                  </a:cubicBezTo>
                  <a:cubicBezTo>
                    <a:pt x="2113" y="2186"/>
                    <a:pt x="2592" y="1729"/>
                    <a:pt x="2980" y="1182"/>
                  </a:cubicBezTo>
                  <a:cubicBezTo>
                    <a:pt x="3094" y="1045"/>
                    <a:pt x="3711" y="291"/>
                    <a:pt x="3391" y="40"/>
                  </a:cubicBezTo>
                  <a:cubicBezTo>
                    <a:pt x="3356" y="13"/>
                    <a:pt x="3320" y="1"/>
                    <a:pt x="3282" y="1"/>
                  </a:cubicBezTo>
                  <a:close/>
                </a:path>
              </a:pathLst>
            </a:custGeom>
            <a:solidFill>
              <a:srgbClr val="0F11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5971862" y="2397775"/>
              <a:ext cx="443925" cy="425497"/>
            </a:xfrm>
            <a:custGeom>
              <a:avLst/>
              <a:gdLst/>
              <a:ahLst/>
              <a:cxnLst/>
              <a:rect l="l" t="t" r="r" b="b"/>
              <a:pathLst>
                <a:path w="6986" h="6696" extrusionOk="0">
                  <a:moveTo>
                    <a:pt x="4794" y="0"/>
                  </a:moveTo>
                  <a:lnTo>
                    <a:pt x="2443" y="1183"/>
                  </a:lnTo>
                  <a:lnTo>
                    <a:pt x="2443" y="1119"/>
                  </a:lnTo>
                  <a:lnTo>
                    <a:pt x="2329" y="1233"/>
                  </a:lnTo>
                  <a:lnTo>
                    <a:pt x="434" y="2169"/>
                  </a:lnTo>
                  <a:lnTo>
                    <a:pt x="1" y="5843"/>
                  </a:lnTo>
                  <a:cubicBezTo>
                    <a:pt x="561" y="6404"/>
                    <a:pt x="1304" y="6695"/>
                    <a:pt x="2105" y="6695"/>
                  </a:cubicBezTo>
                  <a:cubicBezTo>
                    <a:pt x="3914" y="6695"/>
                    <a:pt x="6020" y="5207"/>
                    <a:pt x="6985" y="1963"/>
                  </a:cubicBezTo>
                  <a:lnTo>
                    <a:pt x="4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5955912" y="2397775"/>
              <a:ext cx="459875" cy="493173"/>
            </a:xfrm>
            <a:custGeom>
              <a:avLst/>
              <a:gdLst/>
              <a:ahLst/>
              <a:cxnLst/>
              <a:rect l="l" t="t" r="r" b="b"/>
              <a:pathLst>
                <a:path w="7237" h="7761" fill="none" extrusionOk="0">
                  <a:moveTo>
                    <a:pt x="1" y="5570"/>
                  </a:moveTo>
                  <a:cubicBezTo>
                    <a:pt x="1713" y="7761"/>
                    <a:pt x="5775" y="6848"/>
                    <a:pt x="7236" y="1963"/>
                  </a:cubicBezTo>
                  <a:lnTo>
                    <a:pt x="5045" y="0"/>
                  </a:lnTo>
                  <a:lnTo>
                    <a:pt x="1324" y="1872"/>
                  </a:ln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6212632" y="2429674"/>
              <a:ext cx="169792" cy="181357"/>
            </a:xfrm>
            <a:custGeom>
              <a:avLst/>
              <a:gdLst/>
              <a:ahLst/>
              <a:cxnLst/>
              <a:rect l="l" t="t" r="r" b="b"/>
              <a:pathLst>
                <a:path w="2672" h="2854" fill="none" extrusionOk="0">
                  <a:moveTo>
                    <a:pt x="1" y="0"/>
                  </a:moveTo>
                  <a:lnTo>
                    <a:pt x="2671" y="2853"/>
                  </a:ln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6251775" y="2425290"/>
              <a:ext cx="26181" cy="26181"/>
            </a:xfrm>
            <a:custGeom>
              <a:avLst/>
              <a:gdLst/>
              <a:ahLst/>
              <a:cxnLst/>
              <a:rect l="l" t="t" r="r" b="b"/>
              <a:pathLst>
                <a:path w="412" h="412" extrusionOk="0">
                  <a:moveTo>
                    <a:pt x="206" y="1"/>
                  </a:moveTo>
                  <a:cubicBezTo>
                    <a:pt x="92" y="1"/>
                    <a:pt x="1" y="92"/>
                    <a:pt x="1" y="206"/>
                  </a:cubicBezTo>
                  <a:cubicBezTo>
                    <a:pt x="1" y="320"/>
                    <a:pt x="92" y="412"/>
                    <a:pt x="206" y="412"/>
                  </a:cubicBezTo>
                  <a:cubicBezTo>
                    <a:pt x="321" y="412"/>
                    <a:pt x="412" y="320"/>
                    <a:pt x="412" y="206"/>
                  </a:cubicBezTo>
                  <a:cubicBezTo>
                    <a:pt x="412" y="92"/>
                    <a:pt x="321"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6240210" y="1982954"/>
              <a:ext cx="272735" cy="142468"/>
            </a:xfrm>
            <a:custGeom>
              <a:avLst/>
              <a:gdLst/>
              <a:ahLst/>
              <a:cxnLst/>
              <a:rect l="l" t="t" r="r" b="b"/>
              <a:pathLst>
                <a:path w="4292" h="2242" extrusionOk="0">
                  <a:moveTo>
                    <a:pt x="1995" y="0"/>
                  </a:moveTo>
                  <a:cubicBezTo>
                    <a:pt x="1623" y="0"/>
                    <a:pt x="1370" y="183"/>
                    <a:pt x="1370" y="183"/>
                  </a:cubicBezTo>
                  <a:cubicBezTo>
                    <a:pt x="1370" y="183"/>
                    <a:pt x="0" y="1027"/>
                    <a:pt x="183" y="1712"/>
                  </a:cubicBezTo>
                  <a:cubicBezTo>
                    <a:pt x="277" y="2075"/>
                    <a:pt x="624" y="2240"/>
                    <a:pt x="1016" y="2240"/>
                  </a:cubicBezTo>
                  <a:cubicBezTo>
                    <a:pt x="1387" y="2240"/>
                    <a:pt x="1800" y="2093"/>
                    <a:pt x="2077" y="1826"/>
                  </a:cubicBezTo>
                  <a:cubicBezTo>
                    <a:pt x="2077" y="1826"/>
                    <a:pt x="2563" y="2242"/>
                    <a:pt x="3058" y="2242"/>
                  </a:cubicBezTo>
                  <a:cubicBezTo>
                    <a:pt x="3198" y="2242"/>
                    <a:pt x="3339" y="2209"/>
                    <a:pt x="3470" y="2123"/>
                  </a:cubicBezTo>
                  <a:cubicBezTo>
                    <a:pt x="4292" y="1621"/>
                    <a:pt x="3310" y="616"/>
                    <a:pt x="2625" y="183"/>
                  </a:cubicBezTo>
                  <a:cubicBezTo>
                    <a:pt x="2397" y="46"/>
                    <a:pt x="2181" y="0"/>
                    <a:pt x="1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6240210" y="1968402"/>
              <a:ext cx="272735" cy="174113"/>
            </a:xfrm>
            <a:custGeom>
              <a:avLst/>
              <a:gdLst/>
              <a:ahLst/>
              <a:cxnLst/>
              <a:rect l="l" t="t" r="r" b="b"/>
              <a:pathLst>
                <a:path w="4292" h="2740" fill="none" extrusionOk="0">
                  <a:moveTo>
                    <a:pt x="2077" y="2055"/>
                  </a:moveTo>
                  <a:cubicBezTo>
                    <a:pt x="2077" y="2055"/>
                    <a:pt x="2876" y="2740"/>
                    <a:pt x="3470" y="2352"/>
                  </a:cubicBezTo>
                  <a:cubicBezTo>
                    <a:pt x="4292" y="1850"/>
                    <a:pt x="3310" y="845"/>
                    <a:pt x="2625" y="412"/>
                  </a:cubicBezTo>
                  <a:cubicBezTo>
                    <a:pt x="1941" y="1"/>
                    <a:pt x="1370" y="412"/>
                    <a:pt x="1370" y="412"/>
                  </a:cubicBezTo>
                  <a:cubicBezTo>
                    <a:pt x="1370" y="412"/>
                    <a:pt x="0" y="1256"/>
                    <a:pt x="183" y="1941"/>
                  </a:cubicBezTo>
                  <a:cubicBezTo>
                    <a:pt x="366" y="2649"/>
                    <a:pt x="1507" y="2603"/>
                    <a:pt x="2077" y="2055"/>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6150294" y="1624434"/>
              <a:ext cx="467056" cy="390675"/>
            </a:xfrm>
            <a:custGeom>
              <a:avLst/>
              <a:gdLst/>
              <a:ahLst/>
              <a:cxnLst/>
              <a:rect l="l" t="t" r="r" b="b"/>
              <a:pathLst>
                <a:path w="7350" h="6148" extrusionOk="0">
                  <a:moveTo>
                    <a:pt x="3755" y="0"/>
                  </a:moveTo>
                  <a:cubicBezTo>
                    <a:pt x="3013" y="0"/>
                    <a:pt x="1776" y="281"/>
                    <a:pt x="959" y="1944"/>
                  </a:cubicBezTo>
                  <a:cubicBezTo>
                    <a:pt x="0" y="3885"/>
                    <a:pt x="297" y="5231"/>
                    <a:pt x="480" y="5756"/>
                  </a:cubicBezTo>
                  <a:cubicBezTo>
                    <a:pt x="525" y="5916"/>
                    <a:pt x="662" y="6007"/>
                    <a:pt x="799" y="6007"/>
                  </a:cubicBezTo>
                  <a:lnTo>
                    <a:pt x="5935" y="6144"/>
                  </a:lnTo>
                  <a:cubicBezTo>
                    <a:pt x="5948" y="6146"/>
                    <a:pt x="5962" y="6147"/>
                    <a:pt x="5975" y="6147"/>
                  </a:cubicBezTo>
                  <a:cubicBezTo>
                    <a:pt x="6117" y="6147"/>
                    <a:pt x="6235" y="6037"/>
                    <a:pt x="6277" y="5870"/>
                  </a:cubicBezTo>
                  <a:cubicBezTo>
                    <a:pt x="6574" y="4798"/>
                    <a:pt x="7350" y="1009"/>
                    <a:pt x="4383" y="73"/>
                  </a:cubicBezTo>
                  <a:cubicBezTo>
                    <a:pt x="4383" y="73"/>
                    <a:pt x="4133" y="0"/>
                    <a:pt x="3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6295303" y="1705771"/>
              <a:ext cx="229270" cy="374471"/>
            </a:xfrm>
            <a:custGeom>
              <a:avLst/>
              <a:gdLst/>
              <a:ahLst/>
              <a:cxnLst/>
              <a:rect l="l" t="t" r="r" b="b"/>
              <a:pathLst>
                <a:path w="3608" h="5893" extrusionOk="0">
                  <a:moveTo>
                    <a:pt x="2266" y="0"/>
                  </a:moveTo>
                  <a:cubicBezTo>
                    <a:pt x="2241" y="0"/>
                    <a:pt x="2217" y="1"/>
                    <a:pt x="2192" y="2"/>
                  </a:cubicBezTo>
                  <a:lnTo>
                    <a:pt x="1188" y="48"/>
                  </a:lnTo>
                  <a:cubicBezTo>
                    <a:pt x="526" y="71"/>
                    <a:pt x="1" y="733"/>
                    <a:pt x="46" y="1509"/>
                  </a:cubicBezTo>
                  <a:lnTo>
                    <a:pt x="115" y="3061"/>
                  </a:lnTo>
                  <a:cubicBezTo>
                    <a:pt x="115" y="3107"/>
                    <a:pt x="115" y="3152"/>
                    <a:pt x="138" y="3198"/>
                  </a:cubicBezTo>
                  <a:cubicBezTo>
                    <a:pt x="115" y="3244"/>
                    <a:pt x="115" y="3289"/>
                    <a:pt x="115" y="3335"/>
                  </a:cubicBezTo>
                  <a:lnTo>
                    <a:pt x="161" y="4294"/>
                  </a:lnTo>
                  <a:lnTo>
                    <a:pt x="161" y="4339"/>
                  </a:lnTo>
                  <a:lnTo>
                    <a:pt x="229" y="5298"/>
                  </a:lnTo>
                  <a:cubicBezTo>
                    <a:pt x="229" y="5627"/>
                    <a:pt x="503" y="5893"/>
                    <a:pt x="828" y="5893"/>
                  </a:cubicBezTo>
                  <a:cubicBezTo>
                    <a:pt x="841" y="5893"/>
                    <a:pt x="855" y="5892"/>
                    <a:pt x="868" y="5891"/>
                  </a:cubicBezTo>
                  <a:lnTo>
                    <a:pt x="1279" y="5869"/>
                  </a:lnTo>
                  <a:cubicBezTo>
                    <a:pt x="1621" y="5869"/>
                    <a:pt x="1895" y="5572"/>
                    <a:pt x="1872" y="5207"/>
                  </a:cubicBezTo>
                  <a:lnTo>
                    <a:pt x="1827" y="4385"/>
                  </a:lnTo>
                  <a:lnTo>
                    <a:pt x="2420" y="4339"/>
                  </a:lnTo>
                  <a:cubicBezTo>
                    <a:pt x="3082" y="4316"/>
                    <a:pt x="3607" y="3655"/>
                    <a:pt x="3561" y="2901"/>
                  </a:cubicBezTo>
                  <a:lnTo>
                    <a:pt x="3493" y="1326"/>
                  </a:lnTo>
                  <a:cubicBezTo>
                    <a:pt x="3449" y="578"/>
                    <a:pt x="2917" y="0"/>
                    <a:pt x="2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6295303" y="1702975"/>
              <a:ext cx="229270" cy="378665"/>
            </a:xfrm>
            <a:custGeom>
              <a:avLst/>
              <a:gdLst/>
              <a:ahLst/>
              <a:cxnLst/>
              <a:rect l="l" t="t" r="r" b="b"/>
              <a:pathLst>
                <a:path w="3608" h="5959" fill="none" extrusionOk="0">
                  <a:moveTo>
                    <a:pt x="2192" y="46"/>
                  </a:moveTo>
                  <a:lnTo>
                    <a:pt x="1188" y="92"/>
                  </a:lnTo>
                  <a:cubicBezTo>
                    <a:pt x="526" y="115"/>
                    <a:pt x="1" y="777"/>
                    <a:pt x="46" y="1553"/>
                  </a:cubicBezTo>
                  <a:lnTo>
                    <a:pt x="115" y="3105"/>
                  </a:lnTo>
                  <a:cubicBezTo>
                    <a:pt x="115" y="3151"/>
                    <a:pt x="115" y="3196"/>
                    <a:pt x="138" y="3242"/>
                  </a:cubicBezTo>
                  <a:cubicBezTo>
                    <a:pt x="115" y="3288"/>
                    <a:pt x="115" y="3333"/>
                    <a:pt x="115" y="3379"/>
                  </a:cubicBezTo>
                  <a:lnTo>
                    <a:pt x="161" y="4338"/>
                  </a:lnTo>
                  <a:lnTo>
                    <a:pt x="161" y="4383"/>
                  </a:lnTo>
                  <a:lnTo>
                    <a:pt x="229" y="5342"/>
                  </a:lnTo>
                  <a:cubicBezTo>
                    <a:pt x="229" y="5684"/>
                    <a:pt x="526" y="5958"/>
                    <a:pt x="868" y="5935"/>
                  </a:cubicBezTo>
                  <a:lnTo>
                    <a:pt x="1279" y="5913"/>
                  </a:lnTo>
                  <a:cubicBezTo>
                    <a:pt x="1621" y="5913"/>
                    <a:pt x="1895" y="5616"/>
                    <a:pt x="1872" y="5251"/>
                  </a:cubicBezTo>
                  <a:lnTo>
                    <a:pt x="1827" y="4429"/>
                  </a:lnTo>
                  <a:lnTo>
                    <a:pt x="2420" y="4383"/>
                  </a:lnTo>
                  <a:cubicBezTo>
                    <a:pt x="3082" y="4360"/>
                    <a:pt x="3607" y="3699"/>
                    <a:pt x="3561" y="2945"/>
                  </a:cubicBezTo>
                  <a:lnTo>
                    <a:pt x="3493" y="1370"/>
                  </a:lnTo>
                  <a:cubicBezTo>
                    <a:pt x="3447" y="594"/>
                    <a:pt x="2877" y="1"/>
                    <a:pt x="2192" y="46"/>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6389603" y="1813226"/>
              <a:ext cx="30502" cy="29231"/>
            </a:xfrm>
            <a:custGeom>
              <a:avLst/>
              <a:gdLst/>
              <a:ahLst/>
              <a:cxnLst/>
              <a:rect l="l" t="t" r="r" b="b"/>
              <a:pathLst>
                <a:path w="480" h="460" extrusionOk="0">
                  <a:moveTo>
                    <a:pt x="229" y="1"/>
                  </a:moveTo>
                  <a:cubicBezTo>
                    <a:pt x="92" y="23"/>
                    <a:pt x="0" y="115"/>
                    <a:pt x="0" y="252"/>
                  </a:cubicBezTo>
                  <a:cubicBezTo>
                    <a:pt x="21" y="356"/>
                    <a:pt x="99" y="460"/>
                    <a:pt x="217" y="460"/>
                  </a:cubicBezTo>
                  <a:cubicBezTo>
                    <a:pt x="228" y="460"/>
                    <a:pt x="240" y="459"/>
                    <a:pt x="251" y="457"/>
                  </a:cubicBezTo>
                  <a:cubicBezTo>
                    <a:pt x="366" y="457"/>
                    <a:pt x="480" y="343"/>
                    <a:pt x="457" y="229"/>
                  </a:cubicBezTo>
                  <a:cubicBezTo>
                    <a:pt x="457" y="92"/>
                    <a:pt x="343"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6483903" y="1808905"/>
              <a:ext cx="26117" cy="24719"/>
            </a:xfrm>
            <a:custGeom>
              <a:avLst/>
              <a:gdLst/>
              <a:ahLst/>
              <a:cxnLst/>
              <a:rect l="l" t="t" r="r" b="b"/>
              <a:pathLst>
                <a:path w="411" h="389" extrusionOk="0">
                  <a:moveTo>
                    <a:pt x="205" y="0"/>
                  </a:moveTo>
                  <a:cubicBezTo>
                    <a:pt x="91" y="0"/>
                    <a:pt x="0" y="91"/>
                    <a:pt x="23" y="206"/>
                  </a:cubicBezTo>
                  <a:cubicBezTo>
                    <a:pt x="23" y="320"/>
                    <a:pt x="114" y="388"/>
                    <a:pt x="228" y="388"/>
                  </a:cubicBezTo>
                  <a:cubicBezTo>
                    <a:pt x="320" y="388"/>
                    <a:pt x="411" y="297"/>
                    <a:pt x="411" y="183"/>
                  </a:cubicBezTo>
                  <a:cubicBezTo>
                    <a:pt x="411" y="69"/>
                    <a:pt x="320"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418579" y="1874165"/>
              <a:ext cx="59986" cy="36920"/>
            </a:xfrm>
            <a:custGeom>
              <a:avLst/>
              <a:gdLst/>
              <a:ahLst/>
              <a:cxnLst/>
              <a:rect l="l" t="t" r="r" b="b"/>
              <a:pathLst>
                <a:path w="944" h="581" extrusionOk="0">
                  <a:moveTo>
                    <a:pt x="171" y="146"/>
                  </a:moveTo>
                  <a:cubicBezTo>
                    <a:pt x="373" y="163"/>
                    <a:pt x="566" y="180"/>
                    <a:pt x="767" y="197"/>
                  </a:cubicBezTo>
                  <a:lnTo>
                    <a:pt x="767" y="197"/>
                  </a:lnTo>
                  <a:cubicBezTo>
                    <a:pt x="735" y="259"/>
                    <a:pt x="688" y="318"/>
                    <a:pt x="640" y="365"/>
                  </a:cubicBezTo>
                  <a:cubicBezTo>
                    <a:pt x="590" y="405"/>
                    <a:pt x="540" y="422"/>
                    <a:pt x="492" y="422"/>
                  </a:cubicBezTo>
                  <a:cubicBezTo>
                    <a:pt x="354" y="422"/>
                    <a:pt x="233" y="284"/>
                    <a:pt x="171" y="146"/>
                  </a:cubicBezTo>
                  <a:close/>
                  <a:moveTo>
                    <a:pt x="69" y="0"/>
                  </a:moveTo>
                  <a:cubicBezTo>
                    <a:pt x="24" y="0"/>
                    <a:pt x="1" y="46"/>
                    <a:pt x="1" y="92"/>
                  </a:cubicBezTo>
                  <a:cubicBezTo>
                    <a:pt x="42" y="318"/>
                    <a:pt x="231" y="581"/>
                    <a:pt x="485" y="581"/>
                  </a:cubicBezTo>
                  <a:cubicBezTo>
                    <a:pt x="513" y="581"/>
                    <a:pt x="542" y="578"/>
                    <a:pt x="572" y="571"/>
                  </a:cubicBezTo>
                  <a:cubicBezTo>
                    <a:pt x="768" y="527"/>
                    <a:pt x="881" y="337"/>
                    <a:pt x="930" y="161"/>
                  </a:cubicBezTo>
                  <a:lnTo>
                    <a:pt x="930" y="161"/>
                  </a:lnTo>
                  <a:cubicBezTo>
                    <a:pt x="933" y="155"/>
                    <a:pt x="934" y="149"/>
                    <a:pt x="935" y="143"/>
                  </a:cubicBezTo>
                  <a:lnTo>
                    <a:pt x="935" y="143"/>
                  </a:lnTo>
                  <a:cubicBezTo>
                    <a:pt x="936" y="141"/>
                    <a:pt x="936" y="139"/>
                    <a:pt x="937" y="137"/>
                  </a:cubicBezTo>
                  <a:cubicBezTo>
                    <a:pt x="943" y="111"/>
                    <a:pt x="937" y="91"/>
                    <a:pt x="924" y="77"/>
                  </a:cubicBezTo>
                  <a:lnTo>
                    <a:pt x="924" y="77"/>
                  </a:lnTo>
                  <a:cubicBezTo>
                    <a:pt x="913" y="59"/>
                    <a:pt x="894" y="46"/>
                    <a:pt x="868" y="46"/>
                  </a:cubicBezTo>
                  <a:cubicBezTo>
                    <a:pt x="594" y="23"/>
                    <a:pt x="343" y="23"/>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6218859" y="1668343"/>
              <a:ext cx="310036" cy="183010"/>
            </a:xfrm>
            <a:custGeom>
              <a:avLst/>
              <a:gdLst/>
              <a:ahLst/>
              <a:cxnLst/>
              <a:rect l="l" t="t" r="r" b="b"/>
              <a:pathLst>
                <a:path w="4879" h="2880" extrusionOk="0">
                  <a:moveTo>
                    <a:pt x="2883" y="1"/>
                  </a:moveTo>
                  <a:cubicBezTo>
                    <a:pt x="2155" y="1"/>
                    <a:pt x="1454" y="310"/>
                    <a:pt x="1204" y="591"/>
                  </a:cubicBezTo>
                  <a:cubicBezTo>
                    <a:pt x="758" y="1095"/>
                    <a:pt x="1" y="2880"/>
                    <a:pt x="952" y="2880"/>
                  </a:cubicBezTo>
                  <a:cubicBezTo>
                    <a:pt x="1122" y="2880"/>
                    <a:pt x="1347" y="2823"/>
                    <a:pt x="1637" y="2691"/>
                  </a:cubicBezTo>
                  <a:cubicBezTo>
                    <a:pt x="3098" y="2029"/>
                    <a:pt x="3555" y="843"/>
                    <a:pt x="3555" y="843"/>
                  </a:cubicBezTo>
                  <a:cubicBezTo>
                    <a:pt x="4057" y="1641"/>
                    <a:pt x="4879" y="1893"/>
                    <a:pt x="4879" y="1893"/>
                  </a:cubicBezTo>
                  <a:cubicBezTo>
                    <a:pt x="4655" y="440"/>
                    <a:pt x="3750" y="1"/>
                    <a:pt x="2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6218414" y="1820406"/>
              <a:ext cx="105993" cy="101736"/>
            </a:xfrm>
            <a:custGeom>
              <a:avLst/>
              <a:gdLst/>
              <a:ahLst/>
              <a:cxnLst/>
              <a:rect l="l" t="t" r="r" b="b"/>
              <a:pathLst>
                <a:path w="1668" h="1601" extrusionOk="0">
                  <a:moveTo>
                    <a:pt x="841" y="1"/>
                  </a:moveTo>
                  <a:cubicBezTo>
                    <a:pt x="827" y="1"/>
                    <a:pt x="814" y="1"/>
                    <a:pt x="800" y="2"/>
                  </a:cubicBezTo>
                  <a:cubicBezTo>
                    <a:pt x="343" y="25"/>
                    <a:pt x="1" y="413"/>
                    <a:pt x="24" y="846"/>
                  </a:cubicBezTo>
                  <a:cubicBezTo>
                    <a:pt x="46" y="1266"/>
                    <a:pt x="410" y="1601"/>
                    <a:pt x="827" y="1601"/>
                  </a:cubicBezTo>
                  <a:cubicBezTo>
                    <a:pt x="841" y="1601"/>
                    <a:pt x="855" y="1600"/>
                    <a:pt x="868" y="1599"/>
                  </a:cubicBezTo>
                  <a:cubicBezTo>
                    <a:pt x="1325" y="1577"/>
                    <a:pt x="1667" y="1211"/>
                    <a:pt x="1644" y="755"/>
                  </a:cubicBezTo>
                  <a:cubicBezTo>
                    <a:pt x="1622" y="335"/>
                    <a:pt x="1258" y="1"/>
                    <a:pt x="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6257621" y="1841884"/>
              <a:ext cx="47913" cy="40669"/>
            </a:xfrm>
            <a:custGeom>
              <a:avLst/>
              <a:gdLst/>
              <a:ahLst/>
              <a:cxnLst/>
              <a:rect l="l" t="t" r="r" b="b"/>
              <a:pathLst>
                <a:path w="754" h="640" extrusionOk="0">
                  <a:moveTo>
                    <a:pt x="201" y="0"/>
                  </a:moveTo>
                  <a:cubicBezTo>
                    <a:pt x="172" y="0"/>
                    <a:pt x="144" y="2"/>
                    <a:pt x="114" y="6"/>
                  </a:cubicBezTo>
                  <a:cubicBezTo>
                    <a:pt x="0" y="29"/>
                    <a:pt x="0" y="189"/>
                    <a:pt x="114" y="189"/>
                  </a:cubicBezTo>
                  <a:cubicBezTo>
                    <a:pt x="146" y="183"/>
                    <a:pt x="177" y="180"/>
                    <a:pt x="208" y="180"/>
                  </a:cubicBezTo>
                  <a:cubicBezTo>
                    <a:pt x="414" y="180"/>
                    <a:pt x="571" y="315"/>
                    <a:pt x="571" y="554"/>
                  </a:cubicBezTo>
                  <a:cubicBezTo>
                    <a:pt x="571" y="611"/>
                    <a:pt x="617" y="639"/>
                    <a:pt x="662" y="639"/>
                  </a:cubicBezTo>
                  <a:cubicBezTo>
                    <a:pt x="708" y="639"/>
                    <a:pt x="754" y="611"/>
                    <a:pt x="754" y="554"/>
                  </a:cubicBezTo>
                  <a:cubicBezTo>
                    <a:pt x="754" y="220"/>
                    <a:pt x="505"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6476659" y="1787998"/>
              <a:ext cx="37301" cy="12391"/>
            </a:xfrm>
            <a:custGeom>
              <a:avLst/>
              <a:gdLst/>
              <a:ahLst/>
              <a:cxnLst/>
              <a:rect l="l" t="t" r="r" b="b"/>
              <a:pathLst>
                <a:path w="587" h="195" extrusionOk="0">
                  <a:moveTo>
                    <a:pt x="201" y="1"/>
                  </a:moveTo>
                  <a:cubicBezTo>
                    <a:pt x="165" y="1"/>
                    <a:pt x="128" y="3"/>
                    <a:pt x="91" y="10"/>
                  </a:cubicBezTo>
                  <a:cubicBezTo>
                    <a:pt x="6" y="10"/>
                    <a:pt x="0" y="149"/>
                    <a:pt x="74" y="149"/>
                  </a:cubicBezTo>
                  <a:cubicBezTo>
                    <a:pt x="79" y="149"/>
                    <a:pt x="85" y="148"/>
                    <a:pt x="91" y="146"/>
                  </a:cubicBezTo>
                  <a:cubicBezTo>
                    <a:pt x="228" y="146"/>
                    <a:pt x="342" y="146"/>
                    <a:pt x="456" y="192"/>
                  </a:cubicBezTo>
                  <a:cubicBezTo>
                    <a:pt x="463" y="194"/>
                    <a:pt x="470" y="195"/>
                    <a:pt x="476" y="195"/>
                  </a:cubicBezTo>
                  <a:cubicBezTo>
                    <a:pt x="554" y="195"/>
                    <a:pt x="586" y="76"/>
                    <a:pt x="502" y="55"/>
                  </a:cubicBezTo>
                  <a:cubicBezTo>
                    <a:pt x="402" y="22"/>
                    <a:pt x="302"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6381723" y="1789841"/>
              <a:ext cx="37936" cy="23194"/>
            </a:xfrm>
            <a:custGeom>
              <a:avLst/>
              <a:gdLst/>
              <a:ahLst/>
              <a:cxnLst/>
              <a:rect l="l" t="t" r="r" b="b"/>
              <a:pathLst>
                <a:path w="597" h="365" extrusionOk="0">
                  <a:moveTo>
                    <a:pt x="509" y="1"/>
                  </a:moveTo>
                  <a:cubicBezTo>
                    <a:pt x="503" y="1"/>
                    <a:pt x="497" y="2"/>
                    <a:pt x="490" y="3"/>
                  </a:cubicBezTo>
                  <a:cubicBezTo>
                    <a:pt x="330" y="49"/>
                    <a:pt x="193" y="140"/>
                    <a:pt x="56" y="232"/>
                  </a:cubicBezTo>
                  <a:cubicBezTo>
                    <a:pt x="1" y="268"/>
                    <a:pt x="34" y="365"/>
                    <a:pt x="86" y="365"/>
                  </a:cubicBezTo>
                  <a:cubicBezTo>
                    <a:pt x="98" y="365"/>
                    <a:pt x="111" y="359"/>
                    <a:pt x="124" y="346"/>
                  </a:cubicBezTo>
                  <a:cubicBezTo>
                    <a:pt x="261" y="254"/>
                    <a:pt x="375" y="186"/>
                    <a:pt x="512" y="140"/>
                  </a:cubicBezTo>
                  <a:cubicBezTo>
                    <a:pt x="597" y="119"/>
                    <a:pt x="584"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448445" y="1807125"/>
              <a:ext cx="31137" cy="48421"/>
            </a:xfrm>
            <a:custGeom>
              <a:avLst/>
              <a:gdLst/>
              <a:ahLst/>
              <a:cxnLst/>
              <a:rect l="l" t="t" r="r" b="b"/>
              <a:pathLst>
                <a:path w="490" h="762" extrusionOk="0">
                  <a:moveTo>
                    <a:pt x="107" y="0"/>
                  </a:moveTo>
                  <a:cubicBezTo>
                    <a:pt x="61" y="0"/>
                    <a:pt x="0" y="54"/>
                    <a:pt x="33" y="119"/>
                  </a:cubicBezTo>
                  <a:cubicBezTo>
                    <a:pt x="113" y="279"/>
                    <a:pt x="193" y="439"/>
                    <a:pt x="304" y="584"/>
                  </a:cubicBezTo>
                  <a:lnTo>
                    <a:pt x="304" y="584"/>
                  </a:lnTo>
                  <a:cubicBezTo>
                    <a:pt x="236" y="609"/>
                    <a:pt x="169" y="622"/>
                    <a:pt x="102" y="622"/>
                  </a:cubicBezTo>
                  <a:cubicBezTo>
                    <a:pt x="17" y="643"/>
                    <a:pt x="50" y="761"/>
                    <a:pt x="127" y="761"/>
                  </a:cubicBezTo>
                  <a:cubicBezTo>
                    <a:pt x="133" y="761"/>
                    <a:pt x="140" y="760"/>
                    <a:pt x="147" y="758"/>
                  </a:cubicBezTo>
                  <a:cubicBezTo>
                    <a:pt x="238" y="758"/>
                    <a:pt x="353" y="713"/>
                    <a:pt x="444" y="667"/>
                  </a:cubicBezTo>
                  <a:cubicBezTo>
                    <a:pt x="467" y="644"/>
                    <a:pt x="490" y="599"/>
                    <a:pt x="467" y="576"/>
                  </a:cubicBezTo>
                  <a:cubicBezTo>
                    <a:pt x="353" y="393"/>
                    <a:pt x="238" y="234"/>
                    <a:pt x="147" y="28"/>
                  </a:cubicBezTo>
                  <a:cubicBezTo>
                    <a:pt x="141" y="9"/>
                    <a:pt x="125"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129528" y="1524148"/>
              <a:ext cx="188602" cy="188665"/>
            </a:xfrm>
            <a:custGeom>
              <a:avLst/>
              <a:gdLst/>
              <a:ahLst/>
              <a:cxnLst/>
              <a:rect l="l" t="t" r="r" b="b"/>
              <a:pathLst>
                <a:path w="2968" h="2969" extrusionOk="0">
                  <a:moveTo>
                    <a:pt x="1484" y="1"/>
                  </a:moveTo>
                  <a:cubicBezTo>
                    <a:pt x="662" y="1"/>
                    <a:pt x="0" y="663"/>
                    <a:pt x="0" y="1484"/>
                  </a:cubicBezTo>
                  <a:cubicBezTo>
                    <a:pt x="0" y="2306"/>
                    <a:pt x="662" y="2968"/>
                    <a:pt x="1484" y="2968"/>
                  </a:cubicBezTo>
                  <a:cubicBezTo>
                    <a:pt x="2305" y="2968"/>
                    <a:pt x="2967" y="2306"/>
                    <a:pt x="2967" y="1484"/>
                  </a:cubicBezTo>
                  <a:cubicBezTo>
                    <a:pt x="2967" y="663"/>
                    <a:pt x="2305" y="1"/>
                    <a:pt x="1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34"/>
          <p:cNvSpPr/>
          <p:nvPr/>
        </p:nvSpPr>
        <p:spPr>
          <a:xfrm>
            <a:off x="3783307" y="679125"/>
            <a:ext cx="943716" cy="931649"/>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749798" y="1615431"/>
            <a:ext cx="4152204" cy="761099"/>
          </a:xfrm>
          <a:prstGeom prst="rect">
            <a:avLst/>
          </a:prstGeom>
        </p:spPr>
        <p:txBody>
          <a:bodyPr>
            <a:prstTxWarp prst="textPlain">
              <a:avLst/>
            </a:prstTxWarp>
          </a:bodyPr>
          <a:lstStyle/>
          <a:p>
            <a:pPr lvl="0" algn="ctr"/>
            <a:r>
              <a:rPr lang="en-IN" dirty="0">
                <a:ln w="9525" cap="flat" cmpd="sng">
                  <a:solidFill>
                    <a:schemeClr val="dk1"/>
                  </a:solidFill>
                  <a:prstDash val="solid"/>
                  <a:round/>
                  <a:headEnd type="none" w="sm" len="sm"/>
                  <a:tailEnd type="none" w="sm" len="sm"/>
                </a:ln>
                <a:solidFill>
                  <a:schemeClr val="lt2"/>
                </a:solidFill>
                <a:latin typeface="Staatliches"/>
              </a:rPr>
              <a:t>The perfect</a:t>
            </a:r>
            <a:r>
              <a:rPr lang="en-IN" b="0" i="0" dirty="0">
                <a:ln w="9525" cap="flat" cmpd="sng">
                  <a:solidFill>
                    <a:schemeClr val="dk1"/>
                  </a:solidFill>
                  <a:prstDash val="solid"/>
                  <a:round/>
                  <a:headEnd type="none" w="sm" len="sm"/>
                  <a:tailEnd type="none" w="sm" len="sm"/>
                </a:ln>
                <a:solidFill>
                  <a:schemeClr val="lt2"/>
                </a:solidFill>
                <a:latin typeface="Staatliches"/>
              </a:rPr>
              <a:t> </a:t>
            </a:r>
            <a:endParaRPr b="0" i="0" dirty="0">
              <a:ln w="9525" cap="flat" cmpd="sng">
                <a:solidFill>
                  <a:schemeClr val="dk1"/>
                </a:solidFill>
                <a:prstDash val="solid"/>
                <a:round/>
                <a:headEnd type="none" w="sm" len="sm"/>
                <a:tailEnd type="none" w="sm" len="sm"/>
              </a:ln>
              <a:solidFill>
                <a:schemeClr val="lt2"/>
              </a:solidFill>
              <a:latin typeface="Staatliches"/>
            </a:endParaRPr>
          </a:p>
        </p:txBody>
      </p:sp>
      <p:sp>
        <p:nvSpPr>
          <p:cNvPr id="733" name="Google Shape;733;p34"/>
          <p:cNvSpPr txBox="1">
            <a:spLocks noGrp="1"/>
          </p:cNvSpPr>
          <p:nvPr>
            <p:ph type="ctrTitle" idx="2"/>
          </p:nvPr>
        </p:nvSpPr>
        <p:spPr>
          <a:xfrm>
            <a:off x="948428" y="757779"/>
            <a:ext cx="3411459" cy="1014211"/>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dirty="0">
                <a:solidFill>
                  <a:srgbClr val="002060"/>
                </a:solidFill>
              </a:rPr>
              <a:t>MYJOBs</a:t>
            </a:r>
            <a:endParaRPr dirty="0">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9" name="Google Shape;1629;p52"/>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bg2">
                    <a:lumMod val="50000"/>
                  </a:schemeClr>
                </a:solidFill>
              </a:rPr>
              <a:t>admin</a:t>
            </a:r>
            <a:endParaRPr dirty="0">
              <a:solidFill>
                <a:schemeClr val="bg2">
                  <a:lumMod val="50000"/>
                </a:schemeClr>
              </a:solidFill>
            </a:endParaRPr>
          </a:p>
        </p:txBody>
      </p:sp>
      <p:sp>
        <p:nvSpPr>
          <p:cNvPr id="28" name="TextBox 27">
            <a:extLst>
              <a:ext uri="{FF2B5EF4-FFF2-40B4-BE49-F238E27FC236}">
                <a16:creationId xmlns:a16="http://schemas.microsoft.com/office/drawing/2014/main" id="{CFE3D296-608C-6A47-304F-87DE3EB64F39}"/>
              </a:ext>
            </a:extLst>
          </p:cNvPr>
          <p:cNvSpPr txBox="1"/>
          <p:nvPr/>
        </p:nvSpPr>
        <p:spPr>
          <a:xfrm>
            <a:off x="885820" y="1503967"/>
            <a:ext cx="5926460" cy="3323987"/>
          </a:xfrm>
          <a:prstGeom prst="rect">
            <a:avLst/>
          </a:prstGeom>
        </p:spPr>
        <p:txBody>
          <a:bodyPr wrap="square" rtlCol="0">
            <a:spAutoFit/>
          </a:bodyPr>
          <a:lstStyle/>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Login</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IN" altLang="en-US" b="1" dirty="0">
                <a:solidFill>
                  <a:srgbClr val="000000"/>
                </a:solidFill>
                <a:latin typeface="Cairo" panose="020B0604020202020204" charset="-78"/>
                <a:cs typeface="Cairo" panose="020B0604020202020204" charset="-78"/>
              </a:rPr>
              <a:t>View and Manage Service</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View and Manage </a:t>
            </a:r>
            <a:r>
              <a:rPr lang="en-IN" altLang="en-US" b="1" dirty="0">
                <a:solidFill>
                  <a:srgbClr val="000000"/>
                </a:solidFill>
                <a:latin typeface="Cairo" panose="020B0604020202020204" charset="-78"/>
                <a:cs typeface="Cairo" panose="020B0604020202020204" charset="-78"/>
              </a:rPr>
              <a:t>Workers</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View </a:t>
            </a:r>
            <a:r>
              <a:rPr lang="en-IN" altLang="en-US" b="1" dirty="0">
                <a:solidFill>
                  <a:srgbClr val="000000"/>
                </a:solidFill>
                <a:latin typeface="Cairo" panose="020B0604020202020204" charset="-78"/>
                <a:cs typeface="Cairo" panose="020B0604020202020204" charset="-78"/>
              </a:rPr>
              <a:t>and Manage Job Post</a:t>
            </a:r>
            <a:endParaRPr lang="en-GB" altLang="en-US"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View Applications</a:t>
            </a:r>
          </a:p>
          <a:p>
            <a:pPr marL="400050" indent="-400050">
              <a:buFont typeface="+mj-lt"/>
              <a:buAutoNum type="romanUcPeriod"/>
            </a:pPr>
            <a:endParaRPr lang="en-US" altLang="en-US"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View Complaints</a:t>
            </a:r>
          </a:p>
          <a:p>
            <a:pPr marL="400050" indent="-400050">
              <a:buFont typeface="+mj-lt"/>
              <a:buAutoNum type="romanUcPeriod"/>
            </a:pPr>
            <a:endParaRPr lang="en-US" altLang="en-US"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Send Enquiry to Service</a:t>
            </a:r>
          </a:p>
          <a:p>
            <a:pPr marL="400050" indent="-400050">
              <a:buFont typeface="+mj-lt"/>
              <a:buAutoNum type="romanUcPeriod"/>
            </a:pPr>
            <a:endParaRPr lang="en-US" altLang="en-US"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View Reply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9" name="Google Shape;1629;p52"/>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bg2">
                    <a:lumMod val="50000"/>
                  </a:schemeClr>
                </a:solidFill>
              </a:rPr>
              <a:t>Service</a:t>
            </a:r>
            <a:endParaRPr dirty="0">
              <a:solidFill>
                <a:schemeClr val="bg2">
                  <a:lumMod val="50000"/>
                </a:schemeClr>
              </a:solidFill>
            </a:endParaRPr>
          </a:p>
        </p:txBody>
      </p:sp>
      <p:sp>
        <p:nvSpPr>
          <p:cNvPr id="2" name="TextBox 1">
            <a:extLst>
              <a:ext uri="{FF2B5EF4-FFF2-40B4-BE49-F238E27FC236}">
                <a16:creationId xmlns:a16="http://schemas.microsoft.com/office/drawing/2014/main" id="{7AE60D9D-C75D-21E8-FA99-D05694BF21FD}"/>
              </a:ext>
            </a:extLst>
          </p:cNvPr>
          <p:cNvSpPr txBox="1"/>
          <p:nvPr/>
        </p:nvSpPr>
        <p:spPr>
          <a:xfrm>
            <a:off x="870580" y="1427645"/>
            <a:ext cx="7922900" cy="3539430"/>
          </a:xfrm>
          <a:prstGeom prst="rect">
            <a:avLst/>
          </a:prstGeom>
        </p:spPr>
        <p:txBody>
          <a:bodyPr wrap="square" rtlCol="0">
            <a:spAutoFit/>
          </a:bodyPr>
          <a:lstStyle/>
          <a:p>
            <a:pPr marL="400050" indent="-400050">
              <a:buFont typeface="+mj-lt"/>
              <a:buAutoNum type="romanUcPeriod"/>
            </a:pPr>
            <a:r>
              <a:rPr lang="en-GB" b="1" dirty="0">
                <a:solidFill>
                  <a:srgbClr val="000000"/>
                </a:solidFill>
                <a:latin typeface="Cairo" panose="020B0604020202020204" charset="-78"/>
                <a:cs typeface="Cairo" panose="020B0604020202020204" charset="-78"/>
              </a:rPr>
              <a:t>Register</a:t>
            </a: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GB" b="1" dirty="0">
                <a:solidFill>
                  <a:srgbClr val="000000"/>
                </a:solidFill>
                <a:latin typeface="Cairo" panose="020B0604020202020204" charset="-78"/>
                <a:cs typeface="Cairo" panose="020B0604020202020204" charset="-78"/>
              </a:rPr>
              <a:t>Login</a:t>
            </a: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GB" b="1" dirty="0">
                <a:solidFill>
                  <a:srgbClr val="000000"/>
                </a:solidFill>
                <a:latin typeface="Cairo" panose="020B0604020202020204" charset="-78"/>
                <a:cs typeface="Cairo" panose="020B0604020202020204" charset="-78"/>
              </a:rPr>
              <a:t>Manage Profile</a:t>
            </a: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GB" b="1" dirty="0">
                <a:solidFill>
                  <a:srgbClr val="000000"/>
                </a:solidFill>
                <a:latin typeface="Cairo" panose="020B0604020202020204" charset="-78"/>
                <a:cs typeface="Cairo" panose="020B0604020202020204" charset="-78"/>
              </a:rPr>
              <a:t>Post and View Job</a:t>
            </a: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GB" b="1" dirty="0">
                <a:solidFill>
                  <a:srgbClr val="000000"/>
                </a:solidFill>
                <a:latin typeface="Cairo" panose="020B0604020202020204" charset="-78"/>
                <a:cs typeface="Cairo" panose="020B0604020202020204" charset="-78"/>
              </a:rPr>
              <a:t>View And Manage Application</a:t>
            </a: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GB" b="1" dirty="0">
                <a:solidFill>
                  <a:srgbClr val="000000"/>
                </a:solidFill>
                <a:latin typeface="Cairo" panose="020B0604020202020204" charset="-78"/>
                <a:cs typeface="Cairo" panose="020B0604020202020204" charset="-78"/>
              </a:rPr>
              <a:t>Payments</a:t>
            </a: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GB" b="1" dirty="0">
                <a:solidFill>
                  <a:srgbClr val="000000"/>
                </a:solidFill>
                <a:latin typeface="Cairo" panose="020B0604020202020204" charset="-78"/>
                <a:cs typeface="Cairo" panose="020B0604020202020204" charset="-78"/>
              </a:rPr>
              <a:t>View Complaint and Reply</a:t>
            </a: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GB" b="1" dirty="0">
                <a:solidFill>
                  <a:srgbClr val="000000"/>
                </a:solidFill>
                <a:latin typeface="Cairo" panose="020B0604020202020204" charset="-78"/>
                <a:cs typeface="Cairo" panose="020B0604020202020204" charset="-78"/>
              </a:rPr>
              <a:t>Message to Worker</a:t>
            </a: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p:txBody>
      </p:sp>
    </p:spTree>
    <p:extLst>
      <p:ext uri="{BB962C8B-B14F-4D97-AF65-F5344CB8AC3E}">
        <p14:creationId xmlns:p14="http://schemas.microsoft.com/office/powerpoint/2010/main" val="36861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9" name="Google Shape;1629;p52"/>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bg2">
                    <a:lumMod val="50000"/>
                  </a:schemeClr>
                </a:solidFill>
              </a:rPr>
              <a:t>Workers</a:t>
            </a:r>
            <a:endParaRPr dirty="0">
              <a:solidFill>
                <a:schemeClr val="bg2">
                  <a:lumMod val="50000"/>
                </a:schemeClr>
              </a:solidFill>
            </a:endParaRPr>
          </a:p>
        </p:txBody>
      </p:sp>
      <p:sp>
        <p:nvSpPr>
          <p:cNvPr id="3" name="TextBox 2">
            <a:extLst>
              <a:ext uri="{FF2B5EF4-FFF2-40B4-BE49-F238E27FC236}">
                <a16:creationId xmlns:a16="http://schemas.microsoft.com/office/drawing/2014/main" id="{DB1F9405-173A-A78D-8A69-49B40CEE1137}"/>
              </a:ext>
            </a:extLst>
          </p:cNvPr>
          <p:cNvSpPr txBox="1"/>
          <p:nvPr/>
        </p:nvSpPr>
        <p:spPr>
          <a:xfrm>
            <a:off x="720000" y="1096149"/>
            <a:ext cx="8346352" cy="4401205"/>
          </a:xfrm>
          <a:prstGeom prst="rect">
            <a:avLst/>
          </a:prstGeom>
        </p:spPr>
        <p:txBody>
          <a:bodyPr wrap="square" rtlCol="0">
            <a:spAutoFit/>
          </a:bodyPr>
          <a:lstStyle/>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Register</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Login</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Manage Profile</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View Jobs</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View Application Status</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View Payment Info</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Post Complaint</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View Message</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r>
              <a:rPr lang="en-US" altLang="en-US" b="1" dirty="0">
                <a:solidFill>
                  <a:srgbClr val="000000"/>
                </a:solidFill>
                <a:latin typeface="Cairo" panose="020B0604020202020204" charset="-78"/>
                <a:cs typeface="Cairo" panose="020B0604020202020204" charset="-78"/>
              </a:rPr>
              <a:t>Work History</a:t>
            </a: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a:p>
            <a:pPr marL="400050" indent="-400050">
              <a:buFont typeface="+mj-lt"/>
              <a:buAutoNum type="romanUcPeriod"/>
            </a:pPr>
            <a:endParaRPr lang="en-GB" b="1" dirty="0">
              <a:solidFill>
                <a:srgbClr val="000000"/>
              </a:solidFill>
              <a:latin typeface="Cairo" panose="020B0604020202020204" charset="-78"/>
              <a:cs typeface="Cairo" panose="020B0604020202020204" charset="-78"/>
            </a:endParaRPr>
          </a:p>
        </p:txBody>
      </p:sp>
    </p:spTree>
    <p:extLst>
      <p:ext uri="{BB962C8B-B14F-4D97-AF65-F5344CB8AC3E}">
        <p14:creationId xmlns:p14="http://schemas.microsoft.com/office/powerpoint/2010/main" val="2683861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66"/>
          <p:cNvSpPr/>
          <p:nvPr/>
        </p:nvSpPr>
        <p:spPr>
          <a:xfrm flipH="1">
            <a:off x="7501500" y="2107050"/>
            <a:ext cx="929400" cy="929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txBox="1">
            <a:spLocks noGrp="1"/>
          </p:cNvSpPr>
          <p:nvPr>
            <p:ph type="title"/>
          </p:nvPr>
        </p:nvSpPr>
        <p:spPr>
          <a:xfrm flipH="1">
            <a:off x="3362906" y="2620275"/>
            <a:ext cx="4067565" cy="752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N" dirty="0"/>
              <a:t>Software specification</a:t>
            </a:r>
            <a:br>
              <a:rPr lang="en-IN" dirty="0"/>
            </a:br>
            <a:endParaRPr lang="en-IN" dirty="0"/>
          </a:p>
        </p:txBody>
      </p:sp>
      <p:sp>
        <p:nvSpPr>
          <p:cNvPr id="2423" name="Google Shape;2423;p66"/>
          <p:cNvSpPr txBox="1">
            <a:spLocks noGrp="1"/>
          </p:cNvSpPr>
          <p:nvPr>
            <p:ph type="title" idx="2"/>
          </p:nvPr>
        </p:nvSpPr>
        <p:spPr>
          <a:xfrm flipH="1">
            <a:off x="7545350" y="2261800"/>
            <a:ext cx="841800" cy="61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
        <p:nvSpPr>
          <p:cNvPr id="2424" name="Google Shape;2424;p66"/>
          <p:cNvSpPr txBox="1">
            <a:spLocks noGrp="1"/>
          </p:cNvSpPr>
          <p:nvPr>
            <p:ph type="subTitle" idx="1"/>
          </p:nvPr>
        </p:nvSpPr>
        <p:spPr>
          <a:xfrm flipH="1">
            <a:off x="5092306" y="3272818"/>
            <a:ext cx="2357700" cy="714900"/>
          </a:xfrm>
          <a:prstGeom prst="rect">
            <a:avLst/>
          </a:prstGeom>
        </p:spPr>
        <p:txBody>
          <a:bodyPr spcFirstLastPara="1" wrap="square" lIns="0" tIns="0" rIns="0" bIns="0" anchor="ctr" anchorCtr="0">
            <a:noAutofit/>
          </a:bodyPr>
          <a:lstStyle/>
          <a:p>
            <a:pPr marL="0" marR="0" indent="0" rtl="0">
              <a:spcBef>
                <a:spcPts val="0"/>
              </a:spcBef>
              <a:spcAft>
                <a:spcPts val="0"/>
              </a:spcAft>
            </a:pPr>
            <a:r>
              <a:rPr lang="en-IN" sz="1800" b="0" i="0" dirty="0">
                <a:solidFill>
                  <a:srgbClr val="000000"/>
                </a:solidFill>
                <a:effectLst/>
                <a:latin typeface="Cairo" panose="020B0604020202020204" charset="-78"/>
                <a:ea typeface="Cairo" panose="020B0604020202020204" charset="-78"/>
                <a:cs typeface="Cairo" panose="020B0604020202020204" charset="-78"/>
              </a:rPr>
              <a:t>Application used programs</a:t>
            </a:r>
            <a:endParaRPr lang="en-IN" dirty="0">
              <a:effectLst/>
            </a:endParaRPr>
          </a:p>
        </p:txBody>
      </p:sp>
      <p:grpSp>
        <p:nvGrpSpPr>
          <p:cNvPr id="2425" name="Google Shape;2425;p66"/>
          <p:cNvGrpSpPr/>
          <p:nvPr/>
        </p:nvGrpSpPr>
        <p:grpSpPr>
          <a:xfrm>
            <a:off x="1911425" y="1781100"/>
            <a:ext cx="2206500" cy="1757700"/>
            <a:chOff x="1911425" y="1781100"/>
            <a:chExt cx="2206500" cy="1757700"/>
          </a:xfrm>
        </p:grpSpPr>
        <p:sp>
          <p:nvSpPr>
            <p:cNvPr id="2426" name="Google Shape;2426;p66"/>
            <p:cNvSpPr/>
            <p:nvPr/>
          </p:nvSpPr>
          <p:spPr>
            <a:xfrm>
              <a:off x="1911425" y="1781100"/>
              <a:ext cx="2206500" cy="1757700"/>
            </a:xfrm>
            <a:prstGeom prst="roundRect">
              <a:avLst>
                <a:gd name="adj" fmla="val 444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2703890" y="2599403"/>
              <a:ext cx="245604" cy="410106"/>
            </a:xfrm>
            <a:custGeom>
              <a:avLst/>
              <a:gdLst/>
              <a:ahLst/>
              <a:cxnLst/>
              <a:rect l="l" t="t" r="r" b="b"/>
              <a:pathLst>
                <a:path w="5239" h="8748" extrusionOk="0">
                  <a:moveTo>
                    <a:pt x="1" y="1"/>
                  </a:moveTo>
                  <a:lnTo>
                    <a:pt x="1" y="8748"/>
                  </a:lnTo>
                  <a:lnTo>
                    <a:pt x="5239" y="8748"/>
                  </a:lnTo>
                  <a:lnTo>
                    <a:pt x="523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625056" y="2402034"/>
              <a:ext cx="245604" cy="607471"/>
            </a:xfrm>
            <a:custGeom>
              <a:avLst/>
              <a:gdLst/>
              <a:ahLst/>
              <a:cxnLst/>
              <a:rect l="l" t="t" r="r" b="b"/>
              <a:pathLst>
                <a:path w="5239" h="12958" extrusionOk="0">
                  <a:moveTo>
                    <a:pt x="1" y="0"/>
                  </a:moveTo>
                  <a:lnTo>
                    <a:pt x="1" y="12958"/>
                  </a:lnTo>
                  <a:lnTo>
                    <a:pt x="5239" y="12958"/>
                  </a:lnTo>
                  <a:lnTo>
                    <a:pt x="523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149213" y="2481919"/>
              <a:ext cx="245604" cy="527588"/>
            </a:xfrm>
            <a:custGeom>
              <a:avLst/>
              <a:gdLst/>
              <a:ahLst/>
              <a:cxnLst/>
              <a:rect l="l" t="t" r="r" b="b"/>
              <a:pathLst>
                <a:path w="5239" h="11254" extrusionOk="0">
                  <a:moveTo>
                    <a:pt x="0" y="1"/>
                  </a:moveTo>
                  <a:lnTo>
                    <a:pt x="0" y="11254"/>
                  </a:lnTo>
                  <a:lnTo>
                    <a:pt x="5239" y="11254"/>
                  </a:lnTo>
                  <a:lnTo>
                    <a:pt x="523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6"/>
            <p:cNvSpPr/>
            <p:nvPr/>
          </p:nvSpPr>
          <p:spPr>
            <a:xfrm>
              <a:off x="2622833" y="3009472"/>
              <a:ext cx="1333595" cy="47"/>
            </a:xfrm>
            <a:custGeom>
              <a:avLst/>
              <a:gdLst/>
              <a:ahLst/>
              <a:cxnLst/>
              <a:rect l="l" t="t" r="r" b="b"/>
              <a:pathLst>
                <a:path w="28447" h="1" fill="none" extrusionOk="0">
                  <a:moveTo>
                    <a:pt x="0" y="1"/>
                  </a:moveTo>
                  <a:lnTo>
                    <a:pt x="28447" y="1"/>
                  </a:lnTo>
                </a:path>
              </a:pathLst>
            </a:custGeom>
            <a:noFill/>
            <a:ln w="9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6"/>
            <p:cNvSpPr/>
            <p:nvPr/>
          </p:nvSpPr>
          <p:spPr>
            <a:xfrm>
              <a:off x="2333764" y="2101245"/>
              <a:ext cx="235056" cy="260887"/>
            </a:xfrm>
            <a:custGeom>
              <a:avLst/>
              <a:gdLst/>
              <a:ahLst/>
              <a:cxnLst/>
              <a:rect l="l" t="t" r="r" b="b"/>
              <a:pathLst>
                <a:path w="5014" h="5565" extrusionOk="0">
                  <a:moveTo>
                    <a:pt x="1" y="0"/>
                  </a:moveTo>
                  <a:lnTo>
                    <a:pt x="1" y="5564"/>
                  </a:lnTo>
                  <a:lnTo>
                    <a:pt x="5013" y="3208"/>
                  </a:lnTo>
                  <a:cubicBezTo>
                    <a:pt x="4136" y="1329"/>
                    <a:pt x="2206"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2333764" y="2101245"/>
              <a:ext cx="235056" cy="260887"/>
            </a:xfrm>
            <a:custGeom>
              <a:avLst/>
              <a:gdLst/>
              <a:ahLst/>
              <a:cxnLst/>
              <a:rect l="l" t="t" r="r" b="b"/>
              <a:pathLst>
                <a:path w="5014" h="5565" fill="none" extrusionOk="0">
                  <a:moveTo>
                    <a:pt x="5013" y="3208"/>
                  </a:moveTo>
                  <a:cubicBezTo>
                    <a:pt x="4136" y="1329"/>
                    <a:pt x="2206" y="0"/>
                    <a:pt x="1" y="0"/>
                  </a:cubicBezTo>
                  <a:lnTo>
                    <a:pt x="1" y="556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6"/>
            <p:cNvSpPr/>
            <p:nvPr/>
          </p:nvSpPr>
          <p:spPr>
            <a:xfrm>
              <a:off x="2072918" y="2101245"/>
              <a:ext cx="520556" cy="521728"/>
            </a:xfrm>
            <a:custGeom>
              <a:avLst/>
              <a:gdLst/>
              <a:ahLst/>
              <a:cxnLst/>
              <a:rect l="l" t="t" r="r" b="b"/>
              <a:pathLst>
                <a:path w="11104" h="11129" fill="none" extrusionOk="0">
                  <a:moveTo>
                    <a:pt x="1" y="5564"/>
                  </a:moveTo>
                  <a:cubicBezTo>
                    <a:pt x="1" y="2507"/>
                    <a:pt x="2482" y="0"/>
                    <a:pt x="5565" y="0"/>
                  </a:cubicBezTo>
                  <a:cubicBezTo>
                    <a:pt x="8623" y="0"/>
                    <a:pt x="11104" y="2507"/>
                    <a:pt x="11104" y="5564"/>
                  </a:cubicBezTo>
                  <a:cubicBezTo>
                    <a:pt x="11104" y="8647"/>
                    <a:pt x="8623" y="11128"/>
                    <a:pt x="5565" y="11128"/>
                  </a:cubicBezTo>
                  <a:cubicBezTo>
                    <a:pt x="2482" y="11128"/>
                    <a:pt x="1" y="8647"/>
                    <a:pt x="1" y="55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2692170" y="2037768"/>
              <a:ext cx="257324" cy="39989"/>
            </a:xfrm>
            <a:custGeom>
              <a:avLst/>
              <a:gdLst/>
              <a:ahLst/>
              <a:cxnLst/>
              <a:rect l="l" t="t" r="r" b="b"/>
              <a:pathLst>
                <a:path w="5489" h="853" extrusionOk="0">
                  <a:moveTo>
                    <a:pt x="0" y="1"/>
                  </a:moveTo>
                  <a:lnTo>
                    <a:pt x="0" y="853"/>
                  </a:lnTo>
                  <a:lnTo>
                    <a:pt x="5489" y="853"/>
                  </a:lnTo>
                  <a:lnTo>
                    <a:pt x="5489"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2692170" y="2116528"/>
              <a:ext cx="408887" cy="39989"/>
            </a:xfrm>
            <a:custGeom>
              <a:avLst/>
              <a:gdLst/>
              <a:ahLst/>
              <a:cxnLst/>
              <a:rect l="l" t="t" r="r" b="b"/>
              <a:pathLst>
                <a:path w="8722" h="853" extrusionOk="0">
                  <a:moveTo>
                    <a:pt x="0" y="0"/>
                  </a:moveTo>
                  <a:lnTo>
                    <a:pt x="0" y="852"/>
                  </a:lnTo>
                  <a:lnTo>
                    <a:pt x="8722" y="852"/>
                  </a:lnTo>
                  <a:lnTo>
                    <a:pt x="8722"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2692170" y="2183474"/>
              <a:ext cx="408887" cy="38817"/>
            </a:xfrm>
            <a:custGeom>
              <a:avLst/>
              <a:gdLst/>
              <a:ahLst/>
              <a:cxnLst/>
              <a:rect l="l" t="t" r="r" b="b"/>
              <a:pathLst>
                <a:path w="8722" h="828" extrusionOk="0">
                  <a:moveTo>
                    <a:pt x="0" y="1"/>
                  </a:moveTo>
                  <a:lnTo>
                    <a:pt x="0" y="828"/>
                  </a:lnTo>
                  <a:lnTo>
                    <a:pt x="8722" y="828"/>
                  </a:lnTo>
                  <a:lnTo>
                    <a:pt x="8722" y="1"/>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2703890" y="3096436"/>
              <a:ext cx="258543" cy="39989"/>
            </a:xfrm>
            <a:custGeom>
              <a:avLst/>
              <a:gdLst/>
              <a:ahLst/>
              <a:cxnLst/>
              <a:rect l="l" t="t" r="r" b="b"/>
              <a:pathLst>
                <a:path w="5515" h="853" extrusionOk="0">
                  <a:moveTo>
                    <a:pt x="1" y="0"/>
                  </a:moveTo>
                  <a:lnTo>
                    <a:pt x="1" y="853"/>
                  </a:lnTo>
                  <a:lnTo>
                    <a:pt x="5514" y="853"/>
                  </a:lnTo>
                  <a:lnTo>
                    <a:pt x="551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2703890" y="3176321"/>
              <a:ext cx="408934" cy="38817"/>
            </a:xfrm>
            <a:custGeom>
              <a:avLst/>
              <a:gdLst/>
              <a:ahLst/>
              <a:cxnLst/>
              <a:rect l="l" t="t" r="r" b="b"/>
              <a:pathLst>
                <a:path w="8723" h="828" extrusionOk="0">
                  <a:moveTo>
                    <a:pt x="1" y="1"/>
                  </a:moveTo>
                  <a:lnTo>
                    <a:pt x="1" y="828"/>
                  </a:lnTo>
                  <a:lnTo>
                    <a:pt x="8723" y="828"/>
                  </a:lnTo>
                  <a:lnTo>
                    <a:pt x="8723"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2703890" y="3242142"/>
              <a:ext cx="258543" cy="39989"/>
            </a:xfrm>
            <a:custGeom>
              <a:avLst/>
              <a:gdLst/>
              <a:ahLst/>
              <a:cxnLst/>
              <a:rect l="l" t="t" r="r" b="b"/>
              <a:pathLst>
                <a:path w="5515" h="853" extrusionOk="0">
                  <a:moveTo>
                    <a:pt x="1" y="0"/>
                  </a:moveTo>
                  <a:lnTo>
                    <a:pt x="1" y="852"/>
                  </a:lnTo>
                  <a:lnTo>
                    <a:pt x="5514" y="852"/>
                  </a:lnTo>
                  <a:lnTo>
                    <a:pt x="551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338379" y="3096436"/>
              <a:ext cx="258543" cy="39989"/>
            </a:xfrm>
            <a:custGeom>
              <a:avLst/>
              <a:gdLst/>
              <a:ahLst/>
              <a:cxnLst/>
              <a:rect l="l" t="t" r="r" b="b"/>
              <a:pathLst>
                <a:path w="5515" h="853" extrusionOk="0">
                  <a:moveTo>
                    <a:pt x="1" y="0"/>
                  </a:moveTo>
                  <a:lnTo>
                    <a:pt x="1" y="853"/>
                  </a:lnTo>
                  <a:lnTo>
                    <a:pt x="5514" y="853"/>
                  </a:lnTo>
                  <a:lnTo>
                    <a:pt x="551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338379" y="3176321"/>
              <a:ext cx="408934" cy="38817"/>
            </a:xfrm>
            <a:custGeom>
              <a:avLst/>
              <a:gdLst/>
              <a:ahLst/>
              <a:cxnLst/>
              <a:rect l="l" t="t" r="r" b="b"/>
              <a:pathLst>
                <a:path w="8723" h="828" extrusionOk="0">
                  <a:moveTo>
                    <a:pt x="1" y="1"/>
                  </a:moveTo>
                  <a:lnTo>
                    <a:pt x="1" y="828"/>
                  </a:lnTo>
                  <a:lnTo>
                    <a:pt x="8722" y="828"/>
                  </a:lnTo>
                  <a:lnTo>
                    <a:pt x="8722"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6"/>
            <p:cNvSpPr/>
            <p:nvPr/>
          </p:nvSpPr>
          <p:spPr>
            <a:xfrm>
              <a:off x="3338379" y="3242142"/>
              <a:ext cx="258543" cy="39989"/>
            </a:xfrm>
            <a:custGeom>
              <a:avLst/>
              <a:gdLst/>
              <a:ahLst/>
              <a:cxnLst/>
              <a:rect l="l" t="t" r="r" b="b"/>
              <a:pathLst>
                <a:path w="5515" h="853" extrusionOk="0">
                  <a:moveTo>
                    <a:pt x="1" y="0"/>
                  </a:moveTo>
                  <a:lnTo>
                    <a:pt x="1" y="852"/>
                  </a:lnTo>
                  <a:lnTo>
                    <a:pt x="5514" y="852"/>
                  </a:lnTo>
                  <a:lnTo>
                    <a:pt x="551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2072918" y="2692227"/>
              <a:ext cx="146922" cy="39989"/>
            </a:xfrm>
            <a:custGeom>
              <a:avLst/>
              <a:gdLst/>
              <a:ahLst/>
              <a:cxnLst/>
              <a:rect l="l" t="t" r="r" b="b"/>
              <a:pathLst>
                <a:path w="3134" h="853" extrusionOk="0">
                  <a:moveTo>
                    <a:pt x="1" y="1"/>
                  </a:moveTo>
                  <a:lnTo>
                    <a:pt x="1" y="853"/>
                  </a:lnTo>
                  <a:lnTo>
                    <a:pt x="3134" y="853"/>
                  </a:lnTo>
                  <a:lnTo>
                    <a:pt x="3134"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2072918" y="2772160"/>
              <a:ext cx="233884" cy="38817"/>
            </a:xfrm>
            <a:custGeom>
              <a:avLst/>
              <a:gdLst/>
              <a:ahLst/>
              <a:cxnLst/>
              <a:rect l="l" t="t" r="r" b="b"/>
              <a:pathLst>
                <a:path w="4989" h="828" extrusionOk="0">
                  <a:moveTo>
                    <a:pt x="1" y="0"/>
                  </a:moveTo>
                  <a:lnTo>
                    <a:pt x="1" y="827"/>
                  </a:lnTo>
                  <a:lnTo>
                    <a:pt x="4988" y="827"/>
                  </a:lnTo>
                  <a:lnTo>
                    <a:pt x="4988"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2072918" y="2889644"/>
              <a:ext cx="146922" cy="39989"/>
            </a:xfrm>
            <a:custGeom>
              <a:avLst/>
              <a:gdLst/>
              <a:ahLst/>
              <a:cxnLst/>
              <a:rect l="l" t="t" r="r" b="b"/>
              <a:pathLst>
                <a:path w="3134" h="853" extrusionOk="0">
                  <a:moveTo>
                    <a:pt x="1" y="0"/>
                  </a:moveTo>
                  <a:lnTo>
                    <a:pt x="1" y="852"/>
                  </a:lnTo>
                  <a:lnTo>
                    <a:pt x="3134" y="852"/>
                  </a:lnTo>
                  <a:lnTo>
                    <a:pt x="313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2072918" y="2969529"/>
              <a:ext cx="233884" cy="39989"/>
            </a:xfrm>
            <a:custGeom>
              <a:avLst/>
              <a:gdLst/>
              <a:ahLst/>
              <a:cxnLst/>
              <a:rect l="l" t="t" r="r" b="b"/>
              <a:pathLst>
                <a:path w="4989" h="853" extrusionOk="0">
                  <a:moveTo>
                    <a:pt x="1" y="1"/>
                  </a:moveTo>
                  <a:lnTo>
                    <a:pt x="1" y="853"/>
                  </a:lnTo>
                  <a:lnTo>
                    <a:pt x="4988" y="853"/>
                  </a:lnTo>
                  <a:lnTo>
                    <a:pt x="4988"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7" name="Google Shape;2447;p66"/>
          <p:cNvGrpSpPr/>
          <p:nvPr/>
        </p:nvGrpSpPr>
        <p:grpSpPr>
          <a:xfrm>
            <a:off x="713100" y="1811160"/>
            <a:ext cx="2113812" cy="2792928"/>
            <a:chOff x="713100" y="1811160"/>
            <a:chExt cx="2113812" cy="2792928"/>
          </a:xfrm>
        </p:grpSpPr>
        <p:sp>
          <p:nvSpPr>
            <p:cNvPr id="2448" name="Google Shape;2448;p66"/>
            <p:cNvSpPr/>
            <p:nvPr/>
          </p:nvSpPr>
          <p:spPr>
            <a:xfrm>
              <a:off x="961007" y="4022447"/>
              <a:ext cx="981152" cy="277014"/>
            </a:xfrm>
            <a:custGeom>
              <a:avLst/>
              <a:gdLst/>
              <a:ahLst/>
              <a:cxnLst/>
              <a:rect l="l" t="t" r="r" b="b"/>
              <a:pathLst>
                <a:path w="20929" h="5909" extrusionOk="0">
                  <a:moveTo>
                    <a:pt x="20652" y="1"/>
                  </a:moveTo>
                  <a:lnTo>
                    <a:pt x="352" y="1229"/>
                  </a:lnTo>
                  <a:lnTo>
                    <a:pt x="1" y="3259"/>
                  </a:lnTo>
                  <a:cubicBezTo>
                    <a:pt x="3673" y="5216"/>
                    <a:pt x="6987" y="5908"/>
                    <a:pt x="9838" y="5908"/>
                  </a:cubicBezTo>
                  <a:cubicBezTo>
                    <a:pt x="16737" y="5908"/>
                    <a:pt x="20928" y="1855"/>
                    <a:pt x="20928" y="1855"/>
                  </a:cubicBezTo>
                  <a:lnTo>
                    <a:pt x="20652"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888154" y="3816826"/>
              <a:ext cx="1029297" cy="787256"/>
            </a:xfrm>
            <a:custGeom>
              <a:avLst/>
              <a:gdLst/>
              <a:ahLst/>
              <a:cxnLst/>
              <a:rect l="l" t="t" r="r" b="b"/>
              <a:pathLst>
                <a:path w="21956" h="16793" extrusionOk="0">
                  <a:moveTo>
                    <a:pt x="4312" y="1"/>
                  </a:moveTo>
                  <a:lnTo>
                    <a:pt x="1" y="16793"/>
                  </a:lnTo>
                  <a:lnTo>
                    <a:pt x="20101" y="16793"/>
                  </a:lnTo>
                  <a:cubicBezTo>
                    <a:pt x="20101" y="16793"/>
                    <a:pt x="21956" y="5840"/>
                    <a:pt x="20953"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1427474" y="4060045"/>
              <a:ext cx="186864" cy="544042"/>
            </a:xfrm>
            <a:custGeom>
              <a:avLst/>
              <a:gdLst/>
              <a:ahLst/>
              <a:cxnLst/>
              <a:rect l="l" t="t" r="r" b="b"/>
              <a:pathLst>
                <a:path w="3986" h="11605" fill="none" extrusionOk="0">
                  <a:moveTo>
                    <a:pt x="1" y="11605"/>
                  </a:moveTo>
                  <a:lnTo>
                    <a:pt x="2432" y="477"/>
                  </a:lnTo>
                  <a:lnTo>
                    <a:pt x="3986"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1072631" y="2109136"/>
              <a:ext cx="770801" cy="898643"/>
            </a:xfrm>
            <a:custGeom>
              <a:avLst/>
              <a:gdLst/>
              <a:ahLst/>
              <a:cxnLst/>
              <a:rect l="l" t="t" r="r" b="b"/>
              <a:pathLst>
                <a:path w="16442" h="19169" extrusionOk="0">
                  <a:moveTo>
                    <a:pt x="10227" y="1"/>
                  </a:moveTo>
                  <a:cubicBezTo>
                    <a:pt x="6152" y="1"/>
                    <a:pt x="5364" y="3695"/>
                    <a:pt x="5364" y="3695"/>
                  </a:cubicBezTo>
                  <a:cubicBezTo>
                    <a:pt x="4286" y="3820"/>
                    <a:pt x="3384" y="4672"/>
                    <a:pt x="3384" y="4672"/>
                  </a:cubicBezTo>
                  <a:cubicBezTo>
                    <a:pt x="527" y="7980"/>
                    <a:pt x="2983" y="10512"/>
                    <a:pt x="2983" y="10512"/>
                  </a:cubicBezTo>
                  <a:cubicBezTo>
                    <a:pt x="2983" y="10512"/>
                    <a:pt x="903" y="10963"/>
                    <a:pt x="452" y="13695"/>
                  </a:cubicBezTo>
                  <a:cubicBezTo>
                    <a:pt x="1" y="16427"/>
                    <a:pt x="1905" y="18006"/>
                    <a:pt x="1905" y="18006"/>
                  </a:cubicBezTo>
                  <a:cubicBezTo>
                    <a:pt x="2837" y="18950"/>
                    <a:pt x="5940" y="19168"/>
                    <a:pt x="8607" y="19168"/>
                  </a:cubicBezTo>
                  <a:cubicBezTo>
                    <a:pt x="10893" y="19168"/>
                    <a:pt x="12858" y="19008"/>
                    <a:pt x="12858" y="19008"/>
                  </a:cubicBezTo>
                  <a:cubicBezTo>
                    <a:pt x="12858" y="19008"/>
                    <a:pt x="16442" y="17805"/>
                    <a:pt x="16041" y="14422"/>
                  </a:cubicBezTo>
                  <a:cubicBezTo>
                    <a:pt x="15640" y="11038"/>
                    <a:pt x="12432" y="10236"/>
                    <a:pt x="12432" y="10236"/>
                  </a:cubicBezTo>
                  <a:lnTo>
                    <a:pt x="12432" y="8808"/>
                  </a:lnTo>
                  <a:cubicBezTo>
                    <a:pt x="13635" y="7780"/>
                    <a:pt x="12858" y="5650"/>
                    <a:pt x="12858" y="5650"/>
                  </a:cubicBezTo>
                  <a:cubicBezTo>
                    <a:pt x="14161" y="5023"/>
                    <a:pt x="15590" y="487"/>
                    <a:pt x="10928" y="36"/>
                  </a:cubicBezTo>
                  <a:cubicBezTo>
                    <a:pt x="10684" y="12"/>
                    <a:pt x="10451" y="1"/>
                    <a:pt x="10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6"/>
            <p:cNvSpPr/>
            <p:nvPr/>
          </p:nvSpPr>
          <p:spPr>
            <a:xfrm>
              <a:off x="713100" y="2800491"/>
              <a:ext cx="1842337" cy="1377663"/>
            </a:xfrm>
            <a:custGeom>
              <a:avLst/>
              <a:gdLst/>
              <a:ahLst/>
              <a:cxnLst/>
              <a:rect l="l" t="t" r="r" b="b"/>
              <a:pathLst>
                <a:path w="39299" h="29387" extrusionOk="0">
                  <a:moveTo>
                    <a:pt x="13384" y="0"/>
                  </a:moveTo>
                  <a:lnTo>
                    <a:pt x="6592" y="1830"/>
                  </a:lnTo>
                  <a:cubicBezTo>
                    <a:pt x="6166" y="1955"/>
                    <a:pt x="5840" y="2231"/>
                    <a:pt x="5665" y="2632"/>
                  </a:cubicBezTo>
                  <a:cubicBezTo>
                    <a:pt x="4712" y="4662"/>
                    <a:pt x="1755" y="11203"/>
                    <a:pt x="1178" y="14537"/>
                  </a:cubicBezTo>
                  <a:cubicBezTo>
                    <a:pt x="1178" y="14537"/>
                    <a:pt x="0" y="18622"/>
                    <a:pt x="2632" y="20151"/>
                  </a:cubicBezTo>
                  <a:cubicBezTo>
                    <a:pt x="3160" y="20453"/>
                    <a:pt x="3760" y="20599"/>
                    <a:pt x="4377" y="20599"/>
                  </a:cubicBezTo>
                  <a:cubicBezTo>
                    <a:pt x="4579" y="20599"/>
                    <a:pt x="4784" y="20583"/>
                    <a:pt x="4988" y="20552"/>
                  </a:cubicBezTo>
                  <a:lnTo>
                    <a:pt x="6792" y="20301"/>
                  </a:lnTo>
                  <a:lnTo>
                    <a:pt x="5289" y="29324"/>
                  </a:lnTo>
                  <a:cubicBezTo>
                    <a:pt x="5289" y="29324"/>
                    <a:pt x="5769" y="29387"/>
                    <a:pt x="6494" y="29387"/>
                  </a:cubicBezTo>
                  <a:cubicBezTo>
                    <a:pt x="8436" y="29387"/>
                    <a:pt x="12134" y="28935"/>
                    <a:pt x="13083" y="25615"/>
                  </a:cubicBezTo>
                  <a:lnTo>
                    <a:pt x="13885" y="21680"/>
                  </a:lnTo>
                  <a:lnTo>
                    <a:pt x="21930" y="21680"/>
                  </a:lnTo>
                  <a:cubicBezTo>
                    <a:pt x="21930" y="21680"/>
                    <a:pt x="21379" y="26216"/>
                    <a:pt x="26216" y="27920"/>
                  </a:cubicBezTo>
                  <a:lnTo>
                    <a:pt x="24838" y="17870"/>
                  </a:lnTo>
                  <a:lnTo>
                    <a:pt x="25539" y="14011"/>
                  </a:lnTo>
                  <a:lnTo>
                    <a:pt x="28121" y="16266"/>
                  </a:lnTo>
                  <a:cubicBezTo>
                    <a:pt x="28898" y="16918"/>
                    <a:pt x="29800" y="17444"/>
                    <a:pt x="30803" y="17695"/>
                  </a:cubicBezTo>
                  <a:cubicBezTo>
                    <a:pt x="31214" y="17804"/>
                    <a:pt x="31661" y="17877"/>
                    <a:pt x="32121" y="17877"/>
                  </a:cubicBezTo>
                  <a:cubicBezTo>
                    <a:pt x="33454" y="17877"/>
                    <a:pt x="34890" y="17263"/>
                    <a:pt x="35840" y="15138"/>
                  </a:cubicBezTo>
                  <a:cubicBezTo>
                    <a:pt x="38046" y="10176"/>
                    <a:pt x="39299" y="3660"/>
                    <a:pt x="39299" y="3660"/>
                  </a:cubicBezTo>
                  <a:lnTo>
                    <a:pt x="36366" y="627"/>
                  </a:lnTo>
                  <a:lnTo>
                    <a:pt x="30602" y="9048"/>
                  </a:lnTo>
                  <a:lnTo>
                    <a:pt x="25589" y="2156"/>
                  </a:lnTo>
                  <a:cubicBezTo>
                    <a:pt x="25389" y="1880"/>
                    <a:pt x="25088" y="1680"/>
                    <a:pt x="24762" y="1604"/>
                  </a:cubicBezTo>
                  <a:lnTo>
                    <a:pt x="18146"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1340509" y="2800491"/>
              <a:ext cx="446532" cy="1016358"/>
            </a:xfrm>
            <a:custGeom>
              <a:avLst/>
              <a:gdLst/>
              <a:ahLst/>
              <a:cxnLst/>
              <a:rect l="l" t="t" r="r" b="b"/>
              <a:pathLst>
                <a:path w="9525" h="21680" extrusionOk="0">
                  <a:moveTo>
                    <a:pt x="1" y="0"/>
                  </a:moveTo>
                  <a:cubicBezTo>
                    <a:pt x="1" y="0"/>
                    <a:pt x="2457" y="13459"/>
                    <a:pt x="502" y="21680"/>
                  </a:cubicBezTo>
                  <a:lnTo>
                    <a:pt x="8547" y="21680"/>
                  </a:lnTo>
                  <a:cubicBezTo>
                    <a:pt x="8547" y="21680"/>
                    <a:pt x="9525" y="11930"/>
                    <a:pt x="9324" y="9825"/>
                  </a:cubicBezTo>
                  <a:cubicBezTo>
                    <a:pt x="9074" y="6943"/>
                    <a:pt x="6066" y="1830"/>
                    <a:pt x="476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1340509" y="2372795"/>
              <a:ext cx="360788" cy="675635"/>
            </a:xfrm>
            <a:custGeom>
              <a:avLst/>
              <a:gdLst/>
              <a:ahLst/>
              <a:cxnLst/>
              <a:rect l="l" t="t" r="r" b="b"/>
              <a:pathLst>
                <a:path w="7696" h="14412" extrusionOk="0">
                  <a:moveTo>
                    <a:pt x="2708" y="1"/>
                  </a:moveTo>
                  <a:cubicBezTo>
                    <a:pt x="2056" y="1379"/>
                    <a:pt x="853" y="1580"/>
                    <a:pt x="853" y="1580"/>
                  </a:cubicBezTo>
                  <a:cubicBezTo>
                    <a:pt x="903" y="2607"/>
                    <a:pt x="577" y="3234"/>
                    <a:pt x="327" y="3559"/>
                  </a:cubicBezTo>
                  <a:cubicBezTo>
                    <a:pt x="427" y="3835"/>
                    <a:pt x="1" y="9123"/>
                    <a:pt x="1" y="9123"/>
                  </a:cubicBezTo>
                  <a:cubicBezTo>
                    <a:pt x="1" y="9123"/>
                    <a:pt x="502" y="12256"/>
                    <a:pt x="728" y="14336"/>
                  </a:cubicBezTo>
                  <a:cubicBezTo>
                    <a:pt x="1404" y="14387"/>
                    <a:pt x="2081" y="14412"/>
                    <a:pt x="2783" y="14412"/>
                  </a:cubicBezTo>
                  <a:cubicBezTo>
                    <a:pt x="4487" y="14412"/>
                    <a:pt x="6116" y="14236"/>
                    <a:pt x="7595" y="13935"/>
                  </a:cubicBezTo>
                  <a:cubicBezTo>
                    <a:pt x="6592" y="11956"/>
                    <a:pt x="5440" y="10076"/>
                    <a:pt x="4763" y="9123"/>
                  </a:cubicBezTo>
                  <a:lnTo>
                    <a:pt x="4638" y="7319"/>
                  </a:lnTo>
                  <a:cubicBezTo>
                    <a:pt x="4938" y="7319"/>
                    <a:pt x="5239" y="7269"/>
                    <a:pt x="5540" y="7194"/>
                  </a:cubicBezTo>
                  <a:cubicBezTo>
                    <a:pt x="7695" y="6467"/>
                    <a:pt x="7144" y="3810"/>
                    <a:pt x="6818" y="2356"/>
                  </a:cubicBezTo>
                  <a:cubicBezTo>
                    <a:pt x="6668" y="1680"/>
                    <a:pt x="6467" y="953"/>
                    <a:pt x="6166" y="276"/>
                  </a:cubicBezTo>
                  <a:cubicBezTo>
                    <a:pt x="5723" y="446"/>
                    <a:pt x="5277" y="508"/>
                    <a:pt x="4859" y="508"/>
                  </a:cubicBezTo>
                  <a:cubicBezTo>
                    <a:pt x="3668" y="508"/>
                    <a:pt x="2708" y="1"/>
                    <a:pt x="2708"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889232" y="3372675"/>
              <a:ext cx="569350" cy="369304"/>
            </a:xfrm>
            <a:custGeom>
              <a:avLst/>
              <a:gdLst/>
              <a:ahLst/>
              <a:cxnLst/>
              <a:rect l="l" t="t" r="r" b="b"/>
              <a:pathLst>
                <a:path w="12483" h="8097" extrusionOk="0">
                  <a:moveTo>
                    <a:pt x="12207" y="1"/>
                  </a:moveTo>
                  <a:cubicBezTo>
                    <a:pt x="10803" y="427"/>
                    <a:pt x="7169" y="151"/>
                    <a:pt x="3861" y="552"/>
                  </a:cubicBezTo>
                  <a:cubicBezTo>
                    <a:pt x="552" y="953"/>
                    <a:pt x="1" y="3410"/>
                    <a:pt x="1" y="3410"/>
                  </a:cubicBezTo>
                  <a:lnTo>
                    <a:pt x="3384" y="8096"/>
                  </a:lnTo>
                  <a:cubicBezTo>
                    <a:pt x="6542" y="7846"/>
                    <a:pt x="12482" y="4111"/>
                    <a:pt x="12482" y="4111"/>
                  </a:cubicBezTo>
                  <a:lnTo>
                    <a:pt x="12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1268875" y="2491451"/>
              <a:ext cx="126904" cy="117247"/>
            </a:xfrm>
            <a:custGeom>
              <a:avLst/>
              <a:gdLst/>
              <a:ahLst/>
              <a:cxnLst/>
              <a:rect l="l" t="t" r="r" b="b"/>
              <a:pathLst>
                <a:path w="2707" h="2501" extrusionOk="0">
                  <a:moveTo>
                    <a:pt x="1203" y="1"/>
                  </a:moveTo>
                  <a:cubicBezTo>
                    <a:pt x="926" y="1"/>
                    <a:pt x="658" y="91"/>
                    <a:pt x="451" y="277"/>
                  </a:cubicBezTo>
                  <a:cubicBezTo>
                    <a:pt x="0" y="728"/>
                    <a:pt x="0" y="1505"/>
                    <a:pt x="501" y="2031"/>
                  </a:cubicBezTo>
                  <a:cubicBezTo>
                    <a:pt x="769" y="2341"/>
                    <a:pt x="1132" y="2501"/>
                    <a:pt x="1483" y="2501"/>
                  </a:cubicBezTo>
                  <a:cubicBezTo>
                    <a:pt x="1756" y="2501"/>
                    <a:pt x="2022" y="2404"/>
                    <a:pt x="2231" y="2206"/>
                  </a:cubicBezTo>
                  <a:cubicBezTo>
                    <a:pt x="2707" y="1780"/>
                    <a:pt x="2707" y="978"/>
                    <a:pt x="2206" y="452"/>
                  </a:cubicBezTo>
                  <a:cubicBezTo>
                    <a:pt x="1936" y="154"/>
                    <a:pt x="1563" y="1"/>
                    <a:pt x="1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1308818" y="2525534"/>
              <a:ext cx="55272" cy="37645"/>
            </a:xfrm>
            <a:custGeom>
              <a:avLst/>
              <a:gdLst/>
              <a:ahLst/>
              <a:cxnLst/>
              <a:rect l="l" t="t" r="r" b="b"/>
              <a:pathLst>
                <a:path w="1179" h="803" fill="none" extrusionOk="0">
                  <a:moveTo>
                    <a:pt x="0" y="1"/>
                  </a:moveTo>
                  <a:lnTo>
                    <a:pt x="1178" y="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6"/>
            <p:cNvSpPr/>
            <p:nvPr/>
          </p:nvSpPr>
          <p:spPr>
            <a:xfrm>
              <a:off x="1870453" y="3070714"/>
              <a:ext cx="71726" cy="386619"/>
            </a:xfrm>
            <a:custGeom>
              <a:avLst/>
              <a:gdLst/>
              <a:ahLst/>
              <a:cxnLst/>
              <a:rect l="l" t="t" r="r" b="b"/>
              <a:pathLst>
                <a:path w="1530" h="8247" fill="none" extrusionOk="0">
                  <a:moveTo>
                    <a:pt x="852" y="8247"/>
                  </a:moveTo>
                  <a:cubicBezTo>
                    <a:pt x="852" y="8247"/>
                    <a:pt x="1504" y="5866"/>
                    <a:pt x="1529" y="4061"/>
                  </a:cubicBezTo>
                  <a:cubicBezTo>
                    <a:pt x="1529" y="2858"/>
                    <a:pt x="351" y="1404"/>
                    <a:pt x="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1567320" y="3102452"/>
              <a:ext cx="466456" cy="515868"/>
            </a:xfrm>
            <a:custGeom>
              <a:avLst/>
              <a:gdLst/>
              <a:ahLst/>
              <a:cxnLst/>
              <a:rect l="l" t="t" r="r" b="b"/>
              <a:pathLst>
                <a:path w="9950" h="11004" extrusionOk="0">
                  <a:moveTo>
                    <a:pt x="1529" y="1"/>
                  </a:moveTo>
                  <a:lnTo>
                    <a:pt x="0" y="11003"/>
                  </a:lnTo>
                  <a:lnTo>
                    <a:pt x="8421" y="11003"/>
                  </a:lnTo>
                  <a:lnTo>
                    <a:pt x="995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1446273" y="3272818"/>
              <a:ext cx="426561" cy="270310"/>
            </a:xfrm>
            <a:custGeom>
              <a:avLst/>
              <a:gdLst/>
              <a:ahLst/>
              <a:cxnLst/>
              <a:rect l="l" t="t" r="r" b="b"/>
              <a:pathLst>
                <a:path w="9099" h="5766" extrusionOk="0">
                  <a:moveTo>
                    <a:pt x="3610" y="1"/>
                  </a:moveTo>
                  <a:cubicBezTo>
                    <a:pt x="3609" y="1"/>
                    <a:pt x="2156" y="778"/>
                    <a:pt x="1755" y="1329"/>
                  </a:cubicBezTo>
                  <a:cubicBezTo>
                    <a:pt x="1329" y="1855"/>
                    <a:pt x="1" y="2457"/>
                    <a:pt x="1" y="2457"/>
                  </a:cubicBezTo>
                  <a:lnTo>
                    <a:pt x="226" y="5765"/>
                  </a:lnTo>
                  <a:cubicBezTo>
                    <a:pt x="226" y="5765"/>
                    <a:pt x="4462" y="5289"/>
                    <a:pt x="5189" y="5063"/>
                  </a:cubicBezTo>
                  <a:cubicBezTo>
                    <a:pt x="5915" y="4838"/>
                    <a:pt x="7895" y="3860"/>
                    <a:pt x="7895" y="3860"/>
                  </a:cubicBezTo>
                  <a:cubicBezTo>
                    <a:pt x="7762" y="3768"/>
                    <a:pt x="7525" y="3738"/>
                    <a:pt x="7269" y="3738"/>
                  </a:cubicBezTo>
                  <a:cubicBezTo>
                    <a:pt x="6756" y="3738"/>
                    <a:pt x="6166" y="3860"/>
                    <a:pt x="6166" y="3860"/>
                  </a:cubicBezTo>
                  <a:cubicBezTo>
                    <a:pt x="7369" y="3384"/>
                    <a:pt x="8823" y="2206"/>
                    <a:pt x="8823" y="1930"/>
                  </a:cubicBezTo>
                  <a:cubicBezTo>
                    <a:pt x="8806" y="1752"/>
                    <a:pt x="8685" y="1721"/>
                    <a:pt x="8602" y="1721"/>
                  </a:cubicBezTo>
                  <a:cubicBezTo>
                    <a:pt x="8556" y="1721"/>
                    <a:pt x="8522" y="1730"/>
                    <a:pt x="8522" y="1730"/>
                  </a:cubicBezTo>
                  <a:cubicBezTo>
                    <a:pt x="8722" y="1555"/>
                    <a:pt x="9098" y="978"/>
                    <a:pt x="9048" y="753"/>
                  </a:cubicBezTo>
                  <a:cubicBezTo>
                    <a:pt x="9043" y="710"/>
                    <a:pt x="8992" y="694"/>
                    <a:pt x="8915" y="694"/>
                  </a:cubicBezTo>
                  <a:cubicBezTo>
                    <a:pt x="8627" y="694"/>
                    <a:pt x="7971" y="928"/>
                    <a:pt x="7971" y="928"/>
                  </a:cubicBezTo>
                  <a:cubicBezTo>
                    <a:pt x="7971" y="928"/>
                    <a:pt x="9048" y="251"/>
                    <a:pt x="8497" y="26"/>
                  </a:cubicBezTo>
                  <a:cubicBezTo>
                    <a:pt x="8454" y="9"/>
                    <a:pt x="8390" y="1"/>
                    <a:pt x="8308" y="1"/>
                  </a:cubicBezTo>
                  <a:cubicBezTo>
                    <a:pt x="7285" y="1"/>
                    <a:pt x="3484" y="1204"/>
                    <a:pt x="3484" y="1204"/>
                  </a:cubicBezTo>
                  <a:lnTo>
                    <a:pt x="3610"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1210086" y="3574779"/>
              <a:ext cx="232712" cy="123435"/>
            </a:xfrm>
            <a:custGeom>
              <a:avLst/>
              <a:gdLst/>
              <a:ahLst/>
              <a:cxnLst/>
              <a:rect l="l" t="t" r="r" b="b"/>
              <a:pathLst>
                <a:path w="4964" h="2633" fill="none" extrusionOk="0">
                  <a:moveTo>
                    <a:pt x="4963" y="1"/>
                  </a:moveTo>
                  <a:cubicBezTo>
                    <a:pt x="4963" y="1"/>
                    <a:pt x="2683" y="1429"/>
                    <a:pt x="1" y="263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872871" y="3372675"/>
              <a:ext cx="572264" cy="159861"/>
            </a:xfrm>
            <a:custGeom>
              <a:avLst/>
              <a:gdLst/>
              <a:ahLst/>
              <a:cxnLst/>
              <a:rect l="l" t="t" r="r" b="b"/>
              <a:pathLst>
                <a:path w="12207" h="3410" fill="none" extrusionOk="0">
                  <a:moveTo>
                    <a:pt x="1" y="3410"/>
                  </a:moveTo>
                  <a:cubicBezTo>
                    <a:pt x="1" y="3410"/>
                    <a:pt x="552" y="953"/>
                    <a:pt x="3861" y="552"/>
                  </a:cubicBezTo>
                  <a:cubicBezTo>
                    <a:pt x="7169" y="151"/>
                    <a:pt x="10803" y="427"/>
                    <a:pt x="12207"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2076073" y="3224671"/>
              <a:ext cx="71726" cy="129248"/>
            </a:xfrm>
            <a:custGeom>
              <a:avLst/>
              <a:gdLst/>
              <a:ahLst/>
              <a:cxnLst/>
              <a:rect l="l" t="t" r="r" b="b"/>
              <a:pathLst>
                <a:path w="1530" h="2757" fill="none" extrusionOk="0">
                  <a:moveTo>
                    <a:pt x="1529" y="0"/>
                  </a:moveTo>
                  <a:cubicBezTo>
                    <a:pt x="1529" y="0"/>
                    <a:pt x="426" y="1028"/>
                    <a:pt x="0" y="275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2427353" y="2529050"/>
              <a:ext cx="399558" cy="420701"/>
            </a:xfrm>
            <a:custGeom>
              <a:avLst/>
              <a:gdLst/>
              <a:ahLst/>
              <a:cxnLst/>
              <a:rect l="l" t="t" r="r" b="b"/>
              <a:pathLst>
                <a:path w="8523" h="8974" extrusionOk="0">
                  <a:moveTo>
                    <a:pt x="7846" y="1"/>
                  </a:moveTo>
                  <a:cubicBezTo>
                    <a:pt x="7846" y="1"/>
                    <a:pt x="5866" y="1354"/>
                    <a:pt x="4362" y="2056"/>
                  </a:cubicBezTo>
                  <a:cubicBezTo>
                    <a:pt x="3134" y="2633"/>
                    <a:pt x="2257" y="3635"/>
                    <a:pt x="2257" y="3635"/>
                  </a:cubicBezTo>
                  <a:lnTo>
                    <a:pt x="1" y="6643"/>
                  </a:lnTo>
                  <a:lnTo>
                    <a:pt x="2257" y="8973"/>
                  </a:lnTo>
                  <a:lnTo>
                    <a:pt x="2958" y="7996"/>
                  </a:lnTo>
                  <a:cubicBezTo>
                    <a:pt x="4537" y="7695"/>
                    <a:pt x="4713" y="6617"/>
                    <a:pt x="4713" y="6617"/>
                  </a:cubicBezTo>
                  <a:cubicBezTo>
                    <a:pt x="4713" y="6617"/>
                    <a:pt x="5211" y="6797"/>
                    <a:pt x="5682" y="6797"/>
                  </a:cubicBezTo>
                  <a:cubicBezTo>
                    <a:pt x="5846" y="6797"/>
                    <a:pt x="6006" y="6776"/>
                    <a:pt x="6141" y="6718"/>
                  </a:cubicBezTo>
                  <a:cubicBezTo>
                    <a:pt x="6668" y="6492"/>
                    <a:pt x="6643" y="5991"/>
                    <a:pt x="6643" y="5991"/>
                  </a:cubicBezTo>
                  <a:cubicBezTo>
                    <a:pt x="7369" y="5640"/>
                    <a:pt x="7119" y="4913"/>
                    <a:pt x="7119" y="4913"/>
                  </a:cubicBezTo>
                  <a:cubicBezTo>
                    <a:pt x="7144" y="4888"/>
                    <a:pt x="7169" y="4888"/>
                    <a:pt x="7194" y="4863"/>
                  </a:cubicBezTo>
                  <a:cubicBezTo>
                    <a:pt x="7645" y="4562"/>
                    <a:pt x="7620" y="3911"/>
                    <a:pt x="7169" y="3610"/>
                  </a:cubicBezTo>
                  <a:lnTo>
                    <a:pt x="6066" y="2783"/>
                  </a:lnTo>
                  <a:lnTo>
                    <a:pt x="7846" y="1054"/>
                  </a:lnTo>
                  <a:cubicBezTo>
                    <a:pt x="8522" y="427"/>
                    <a:pt x="7846" y="1"/>
                    <a:pt x="7846"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2604798" y="2668896"/>
              <a:ext cx="170409" cy="150438"/>
            </a:xfrm>
            <a:custGeom>
              <a:avLst/>
              <a:gdLst/>
              <a:ahLst/>
              <a:cxnLst/>
              <a:rect l="l" t="t" r="r" b="b"/>
              <a:pathLst>
                <a:path w="3635" h="3209" extrusionOk="0">
                  <a:moveTo>
                    <a:pt x="3334" y="0"/>
                  </a:moveTo>
                  <a:lnTo>
                    <a:pt x="101" y="301"/>
                  </a:lnTo>
                  <a:lnTo>
                    <a:pt x="0" y="3208"/>
                  </a:lnTo>
                  <a:cubicBezTo>
                    <a:pt x="1254" y="2883"/>
                    <a:pt x="1128" y="1604"/>
                    <a:pt x="1128" y="1604"/>
                  </a:cubicBezTo>
                  <a:cubicBezTo>
                    <a:pt x="1128" y="1604"/>
                    <a:pt x="1980" y="1279"/>
                    <a:pt x="2807" y="1078"/>
                  </a:cubicBezTo>
                  <a:cubicBezTo>
                    <a:pt x="3635" y="878"/>
                    <a:pt x="3334" y="0"/>
                    <a:pt x="3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2604798" y="2668896"/>
              <a:ext cx="170409" cy="150438"/>
            </a:xfrm>
            <a:custGeom>
              <a:avLst/>
              <a:gdLst/>
              <a:ahLst/>
              <a:cxnLst/>
              <a:rect l="l" t="t" r="r" b="b"/>
              <a:pathLst>
                <a:path w="3635" h="3209" fill="none" extrusionOk="0">
                  <a:moveTo>
                    <a:pt x="677" y="251"/>
                  </a:moveTo>
                  <a:lnTo>
                    <a:pt x="3334" y="0"/>
                  </a:lnTo>
                  <a:cubicBezTo>
                    <a:pt x="3334" y="0"/>
                    <a:pt x="3635" y="878"/>
                    <a:pt x="2807" y="1078"/>
                  </a:cubicBezTo>
                  <a:cubicBezTo>
                    <a:pt x="1980" y="1279"/>
                    <a:pt x="1128" y="1604"/>
                    <a:pt x="1128" y="1604"/>
                  </a:cubicBezTo>
                  <a:cubicBezTo>
                    <a:pt x="1128" y="1604"/>
                    <a:pt x="1254" y="2883"/>
                    <a:pt x="0" y="320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2657680" y="2744093"/>
              <a:ext cx="103417" cy="24706"/>
            </a:xfrm>
            <a:custGeom>
              <a:avLst/>
              <a:gdLst/>
              <a:ahLst/>
              <a:cxnLst/>
              <a:rect l="l" t="t" r="r" b="b"/>
              <a:pathLst>
                <a:path w="2206" h="527" fill="none" extrusionOk="0">
                  <a:moveTo>
                    <a:pt x="0" y="0"/>
                  </a:moveTo>
                  <a:cubicBezTo>
                    <a:pt x="0" y="0"/>
                    <a:pt x="1629" y="527"/>
                    <a:pt x="2206" y="32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6"/>
            <p:cNvSpPr/>
            <p:nvPr/>
          </p:nvSpPr>
          <p:spPr>
            <a:xfrm>
              <a:off x="2648257" y="2786380"/>
              <a:ext cx="90525" cy="28269"/>
            </a:xfrm>
            <a:custGeom>
              <a:avLst/>
              <a:gdLst/>
              <a:ahLst/>
              <a:cxnLst/>
              <a:rect l="l" t="t" r="r" b="b"/>
              <a:pathLst>
                <a:path w="1931" h="603" fill="none" extrusionOk="0">
                  <a:moveTo>
                    <a:pt x="1" y="1"/>
                  </a:moveTo>
                  <a:cubicBezTo>
                    <a:pt x="1" y="1"/>
                    <a:pt x="978" y="602"/>
                    <a:pt x="1931" y="50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2624770" y="2809868"/>
              <a:ext cx="23534" cy="29441"/>
            </a:xfrm>
            <a:custGeom>
              <a:avLst/>
              <a:gdLst/>
              <a:ahLst/>
              <a:cxnLst/>
              <a:rect l="l" t="t" r="r" b="b"/>
              <a:pathLst>
                <a:path w="502" h="628" fill="none" extrusionOk="0">
                  <a:moveTo>
                    <a:pt x="502" y="627"/>
                  </a:moveTo>
                  <a:cubicBezTo>
                    <a:pt x="502" y="627"/>
                    <a:pt x="1" y="226"/>
                    <a:pt x="5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1522642" y="2489107"/>
              <a:ext cx="22362" cy="29441"/>
            </a:xfrm>
            <a:custGeom>
              <a:avLst/>
              <a:gdLst/>
              <a:ahLst/>
              <a:cxnLst/>
              <a:rect l="l" t="t" r="r" b="b"/>
              <a:pathLst>
                <a:path w="477" h="628" extrusionOk="0">
                  <a:moveTo>
                    <a:pt x="226" y="1"/>
                  </a:moveTo>
                  <a:cubicBezTo>
                    <a:pt x="101" y="1"/>
                    <a:pt x="1" y="151"/>
                    <a:pt x="26" y="327"/>
                  </a:cubicBezTo>
                  <a:cubicBezTo>
                    <a:pt x="51" y="502"/>
                    <a:pt x="151" y="627"/>
                    <a:pt x="276" y="627"/>
                  </a:cubicBezTo>
                  <a:cubicBezTo>
                    <a:pt x="402" y="602"/>
                    <a:pt x="477" y="477"/>
                    <a:pt x="477" y="302"/>
                  </a:cubicBezTo>
                  <a:cubicBezTo>
                    <a:pt x="452" y="126"/>
                    <a:pt x="352"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1628406" y="2478559"/>
              <a:ext cx="22362" cy="29394"/>
            </a:xfrm>
            <a:custGeom>
              <a:avLst/>
              <a:gdLst/>
              <a:ahLst/>
              <a:cxnLst/>
              <a:rect l="l" t="t" r="r" b="b"/>
              <a:pathLst>
                <a:path w="477" h="627" extrusionOk="0">
                  <a:moveTo>
                    <a:pt x="201" y="0"/>
                  </a:moveTo>
                  <a:cubicBezTo>
                    <a:pt x="101" y="25"/>
                    <a:pt x="0" y="151"/>
                    <a:pt x="25" y="326"/>
                  </a:cubicBezTo>
                  <a:cubicBezTo>
                    <a:pt x="25" y="501"/>
                    <a:pt x="126" y="627"/>
                    <a:pt x="251" y="627"/>
                  </a:cubicBezTo>
                  <a:cubicBezTo>
                    <a:pt x="376" y="627"/>
                    <a:pt x="476" y="476"/>
                    <a:pt x="451" y="301"/>
                  </a:cubicBezTo>
                  <a:cubicBezTo>
                    <a:pt x="451" y="126"/>
                    <a:pt x="326"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1489732" y="2435053"/>
              <a:ext cx="52928" cy="27097"/>
            </a:xfrm>
            <a:custGeom>
              <a:avLst/>
              <a:gdLst/>
              <a:ahLst/>
              <a:cxnLst/>
              <a:rect l="l" t="t" r="r" b="b"/>
              <a:pathLst>
                <a:path w="1129" h="578" fill="none" extrusionOk="0">
                  <a:moveTo>
                    <a:pt x="1" y="577"/>
                  </a:moveTo>
                  <a:cubicBezTo>
                    <a:pt x="1" y="577"/>
                    <a:pt x="427" y="1"/>
                    <a:pt x="1129" y="2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1608435" y="2423333"/>
              <a:ext cx="36473" cy="17674"/>
            </a:xfrm>
            <a:custGeom>
              <a:avLst/>
              <a:gdLst/>
              <a:ahLst/>
              <a:cxnLst/>
              <a:rect l="l" t="t" r="r" b="b"/>
              <a:pathLst>
                <a:path w="778" h="377" fill="none" extrusionOk="0">
                  <a:moveTo>
                    <a:pt x="0" y="376"/>
                  </a:moveTo>
                  <a:cubicBezTo>
                    <a:pt x="0" y="376"/>
                    <a:pt x="276" y="0"/>
                    <a:pt x="777"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1481528" y="2449165"/>
              <a:ext cx="97557" cy="110496"/>
            </a:xfrm>
            <a:custGeom>
              <a:avLst/>
              <a:gdLst/>
              <a:ahLst/>
              <a:cxnLst/>
              <a:rect l="l" t="t" r="r" b="b"/>
              <a:pathLst>
                <a:path w="2081" h="2357" fill="none" extrusionOk="0">
                  <a:moveTo>
                    <a:pt x="2081" y="1179"/>
                  </a:moveTo>
                  <a:cubicBezTo>
                    <a:pt x="2081" y="1830"/>
                    <a:pt x="1604" y="2357"/>
                    <a:pt x="1053" y="2357"/>
                  </a:cubicBezTo>
                  <a:cubicBezTo>
                    <a:pt x="477" y="2357"/>
                    <a:pt x="0" y="1830"/>
                    <a:pt x="0" y="1179"/>
                  </a:cubicBezTo>
                  <a:cubicBezTo>
                    <a:pt x="0" y="527"/>
                    <a:pt x="477" y="1"/>
                    <a:pt x="1053" y="1"/>
                  </a:cubicBezTo>
                  <a:cubicBezTo>
                    <a:pt x="1604" y="1"/>
                    <a:pt x="2081" y="527"/>
                    <a:pt x="2081" y="1179"/>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6"/>
            <p:cNvSpPr/>
            <p:nvPr/>
          </p:nvSpPr>
          <p:spPr>
            <a:xfrm>
              <a:off x="1615467" y="2435053"/>
              <a:ext cx="81102" cy="110496"/>
            </a:xfrm>
            <a:custGeom>
              <a:avLst/>
              <a:gdLst/>
              <a:ahLst/>
              <a:cxnLst/>
              <a:rect l="l" t="t" r="r" b="b"/>
              <a:pathLst>
                <a:path w="1730" h="2357" fill="none" extrusionOk="0">
                  <a:moveTo>
                    <a:pt x="1730" y="1179"/>
                  </a:moveTo>
                  <a:cubicBezTo>
                    <a:pt x="1730" y="1830"/>
                    <a:pt x="1329" y="2357"/>
                    <a:pt x="853" y="2357"/>
                  </a:cubicBezTo>
                  <a:cubicBezTo>
                    <a:pt x="402" y="2357"/>
                    <a:pt x="1" y="1830"/>
                    <a:pt x="1" y="1179"/>
                  </a:cubicBezTo>
                  <a:cubicBezTo>
                    <a:pt x="1" y="527"/>
                    <a:pt x="402" y="1"/>
                    <a:pt x="853" y="1"/>
                  </a:cubicBezTo>
                  <a:cubicBezTo>
                    <a:pt x="1329" y="1"/>
                    <a:pt x="1730" y="527"/>
                    <a:pt x="1730" y="1179"/>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6"/>
            <p:cNvSpPr/>
            <p:nvPr/>
          </p:nvSpPr>
          <p:spPr>
            <a:xfrm>
              <a:off x="1577868" y="2490279"/>
              <a:ext cx="37645" cy="5954"/>
            </a:xfrm>
            <a:custGeom>
              <a:avLst/>
              <a:gdLst/>
              <a:ahLst/>
              <a:cxnLst/>
              <a:rect l="l" t="t" r="r" b="b"/>
              <a:pathLst>
                <a:path w="803" h="127" fill="none" extrusionOk="0">
                  <a:moveTo>
                    <a:pt x="1" y="126"/>
                  </a:moveTo>
                  <a:lnTo>
                    <a:pt x="80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6"/>
            <p:cNvSpPr/>
            <p:nvPr/>
          </p:nvSpPr>
          <p:spPr>
            <a:xfrm>
              <a:off x="1601356" y="2503218"/>
              <a:ext cx="47068" cy="85837"/>
            </a:xfrm>
            <a:custGeom>
              <a:avLst/>
              <a:gdLst/>
              <a:ahLst/>
              <a:cxnLst/>
              <a:rect l="l" t="t" r="r" b="b"/>
              <a:pathLst>
                <a:path w="1004" h="1831" fill="none" extrusionOk="0">
                  <a:moveTo>
                    <a:pt x="1" y="1"/>
                  </a:moveTo>
                  <a:cubicBezTo>
                    <a:pt x="1" y="1"/>
                    <a:pt x="828" y="928"/>
                    <a:pt x="903" y="1379"/>
                  </a:cubicBezTo>
                  <a:cubicBezTo>
                    <a:pt x="1003" y="1830"/>
                    <a:pt x="176" y="1755"/>
                    <a:pt x="176" y="17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6"/>
            <p:cNvSpPr/>
            <p:nvPr/>
          </p:nvSpPr>
          <p:spPr>
            <a:xfrm>
              <a:off x="1550865" y="2604247"/>
              <a:ext cx="62304" cy="29769"/>
            </a:xfrm>
            <a:custGeom>
              <a:avLst/>
              <a:gdLst/>
              <a:ahLst/>
              <a:cxnLst/>
              <a:rect l="l" t="t" r="r" b="b"/>
              <a:pathLst>
                <a:path w="1329" h="635" extrusionOk="0">
                  <a:moveTo>
                    <a:pt x="151" y="1"/>
                  </a:moveTo>
                  <a:cubicBezTo>
                    <a:pt x="151" y="1"/>
                    <a:pt x="0" y="552"/>
                    <a:pt x="652" y="627"/>
                  </a:cubicBezTo>
                  <a:cubicBezTo>
                    <a:pt x="695" y="633"/>
                    <a:pt x="736" y="635"/>
                    <a:pt x="774" y="635"/>
                  </a:cubicBezTo>
                  <a:cubicBezTo>
                    <a:pt x="1307" y="635"/>
                    <a:pt x="1328" y="176"/>
                    <a:pt x="1328" y="176"/>
                  </a:cubicBezTo>
                  <a:lnTo>
                    <a:pt x="151"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6"/>
            <p:cNvSpPr/>
            <p:nvPr/>
          </p:nvSpPr>
          <p:spPr>
            <a:xfrm>
              <a:off x="1783489" y="3102452"/>
              <a:ext cx="145750" cy="41161"/>
            </a:xfrm>
            <a:custGeom>
              <a:avLst/>
              <a:gdLst/>
              <a:ahLst/>
              <a:cxnLst/>
              <a:rect l="l" t="t" r="r" b="b"/>
              <a:pathLst>
                <a:path w="3109" h="878" fill="none" extrusionOk="0">
                  <a:moveTo>
                    <a:pt x="151" y="1"/>
                  </a:moveTo>
                  <a:lnTo>
                    <a:pt x="1" y="878"/>
                  </a:lnTo>
                  <a:lnTo>
                    <a:pt x="2983" y="878"/>
                  </a:lnTo>
                  <a:lnTo>
                    <a:pt x="3108"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6"/>
            <p:cNvSpPr/>
            <p:nvPr/>
          </p:nvSpPr>
          <p:spPr>
            <a:xfrm>
              <a:off x="953975" y="1811160"/>
              <a:ext cx="470019" cy="316112"/>
            </a:xfrm>
            <a:custGeom>
              <a:avLst/>
              <a:gdLst/>
              <a:ahLst/>
              <a:cxnLst/>
              <a:rect l="l" t="t" r="r" b="b"/>
              <a:pathLst>
                <a:path w="10026" h="6743" extrusionOk="0">
                  <a:moveTo>
                    <a:pt x="903" y="1"/>
                  </a:moveTo>
                  <a:cubicBezTo>
                    <a:pt x="401" y="1"/>
                    <a:pt x="0" y="402"/>
                    <a:pt x="0" y="903"/>
                  </a:cubicBezTo>
                  <a:lnTo>
                    <a:pt x="0" y="3935"/>
                  </a:lnTo>
                  <a:cubicBezTo>
                    <a:pt x="0" y="4437"/>
                    <a:pt x="401" y="4838"/>
                    <a:pt x="903" y="4838"/>
                  </a:cubicBezTo>
                  <a:lnTo>
                    <a:pt x="6216" y="4838"/>
                  </a:lnTo>
                  <a:lnTo>
                    <a:pt x="7895" y="6742"/>
                  </a:lnTo>
                  <a:lnTo>
                    <a:pt x="7895" y="4838"/>
                  </a:lnTo>
                  <a:lnTo>
                    <a:pt x="9123" y="4838"/>
                  </a:lnTo>
                  <a:cubicBezTo>
                    <a:pt x="9624" y="4838"/>
                    <a:pt x="10025" y="4437"/>
                    <a:pt x="10025" y="3935"/>
                  </a:cubicBezTo>
                  <a:lnTo>
                    <a:pt x="10025" y="903"/>
                  </a:lnTo>
                  <a:cubicBezTo>
                    <a:pt x="10025" y="402"/>
                    <a:pt x="9624" y="1"/>
                    <a:pt x="912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6"/>
            <p:cNvSpPr/>
            <p:nvPr/>
          </p:nvSpPr>
          <p:spPr>
            <a:xfrm>
              <a:off x="1065599" y="1896952"/>
              <a:ext cx="45849" cy="44677"/>
            </a:xfrm>
            <a:custGeom>
              <a:avLst/>
              <a:gdLst/>
              <a:ahLst/>
              <a:cxnLst/>
              <a:rect l="l" t="t" r="r" b="b"/>
              <a:pathLst>
                <a:path w="978" h="953" extrusionOk="0">
                  <a:moveTo>
                    <a:pt x="501" y="0"/>
                  </a:moveTo>
                  <a:cubicBezTo>
                    <a:pt x="226" y="0"/>
                    <a:pt x="0" y="201"/>
                    <a:pt x="0" y="476"/>
                  </a:cubicBezTo>
                  <a:cubicBezTo>
                    <a:pt x="0" y="752"/>
                    <a:pt x="226" y="953"/>
                    <a:pt x="501" y="953"/>
                  </a:cubicBezTo>
                  <a:cubicBezTo>
                    <a:pt x="752" y="953"/>
                    <a:pt x="978" y="752"/>
                    <a:pt x="978" y="476"/>
                  </a:cubicBezTo>
                  <a:cubicBezTo>
                    <a:pt x="978" y="201"/>
                    <a:pt x="752" y="0"/>
                    <a:pt x="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6"/>
            <p:cNvSpPr/>
            <p:nvPr/>
          </p:nvSpPr>
          <p:spPr>
            <a:xfrm>
              <a:off x="1173707" y="1896952"/>
              <a:ext cx="44677" cy="44677"/>
            </a:xfrm>
            <a:custGeom>
              <a:avLst/>
              <a:gdLst/>
              <a:ahLst/>
              <a:cxnLst/>
              <a:rect l="l" t="t" r="r" b="b"/>
              <a:pathLst>
                <a:path w="953" h="953" extrusionOk="0">
                  <a:moveTo>
                    <a:pt x="476" y="0"/>
                  </a:moveTo>
                  <a:cubicBezTo>
                    <a:pt x="226" y="0"/>
                    <a:pt x="0" y="201"/>
                    <a:pt x="0" y="476"/>
                  </a:cubicBezTo>
                  <a:cubicBezTo>
                    <a:pt x="0" y="752"/>
                    <a:pt x="226" y="953"/>
                    <a:pt x="476" y="953"/>
                  </a:cubicBezTo>
                  <a:cubicBezTo>
                    <a:pt x="752" y="953"/>
                    <a:pt x="952" y="752"/>
                    <a:pt x="952" y="476"/>
                  </a:cubicBezTo>
                  <a:cubicBezTo>
                    <a:pt x="952" y="201"/>
                    <a:pt x="752" y="0"/>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6"/>
            <p:cNvSpPr/>
            <p:nvPr/>
          </p:nvSpPr>
          <p:spPr>
            <a:xfrm>
              <a:off x="1271219" y="1896952"/>
              <a:ext cx="45849" cy="44677"/>
            </a:xfrm>
            <a:custGeom>
              <a:avLst/>
              <a:gdLst/>
              <a:ahLst/>
              <a:cxnLst/>
              <a:rect l="l" t="t" r="r" b="b"/>
              <a:pathLst>
                <a:path w="978" h="953" extrusionOk="0">
                  <a:moveTo>
                    <a:pt x="476" y="0"/>
                  </a:moveTo>
                  <a:cubicBezTo>
                    <a:pt x="226" y="0"/>
                    <a:pt x="0" y="201"/>
                    <a:pt x="0" y="476"/>
                  </a:cubicBezTo>
                  <a:cubicBezTo>
                    <a:pt x="0" y="752"/>
                    <a:pt x="226" y="953"/>
                    <a:pt x="476" y="953"/>
                  </a:cubicBezTo>
                  <a:cubicBezTo>
                    <a:pt x="752" y="953"/>
                    <a:pt x="978" y="752"/>
                    <a:pt x="978" y="476"/>
                  </a:cubicBezTo>
                  <a:cubicBezTo>
                    <a:pt x="978" y="201"/>
                    <a:pt x="752" y="0"/>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1662150" y="3311563"/>
              <a:ext cx="162403" cy="53424"/>
            </a:xfrm>
            <a:custGeom>
              <a:avLst/>
              <a:gdLst/>
              <a:ahLst/>
              <a:cxnLst/>
              <a:rect l="l" t="t" r="r" b="b"/>
              <a:pathLst>
                <a:path w="3660" h="1204" fill="none" extrusionOk="0">
                  <a:moveTo>
                    <a:pt x="3660" y="1"/>
                  </a:moveTo>
                  <a:lnTo>
                    <a:pt x="0" y="12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6"/>
            <p:cNvSpPr/>
            <p:nvPr/>
          </p:nvSpPr>
          <p:spPr>
            <a:xfrm>
              <a:off x="1679943" y="3347150"/>
              <a:ext cx="169059" cy="59015"/>
            </a:xfrm>
            <a:custGeom>
              <a:avLst/>
              <a:gdLst/>
              <a:ahLst/>
              <a:cxnLst/>
              <a:rect l="l" t="t" r="r" b="b"/>
              <a:pathLst>
                <a:path w="3810" h="1330" fill="none" extrusionOk="0">
                  <a:moveTo>
                    <a:pt x="3810" y="1"/>
                  </a:moveTo>
                  <a:cubicBezTo>
                    <a:pt x="3810" y="1"/>
                    <a:pt x="1354" y="953"/>
                    <a:pt x="0" y="132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6"/>
            <p:cNvSpPr/>
            <p:nvPr/>
          </p:nvSpPr>
          <p:spPr>
            <a:xfrm>
              <a:off x="1689927" y="3441706"/>
              <a:ext cx="54534" cy="15619"/>
            </a:xfrm>
            <a:custGeom>
              <a:avLst/>
              <a:gdLst/>
              <a:ahLst/>
              <a:cxnLst/>
              <a:rect l="l" t="t" r="r" b="b"/>
              <a:pathLst>
                <a:path w="1229" h="352" fill="none" extrusionOk="0">
                  <a:moveTo>
                    <a:pt x="1229" y="0"/>
                  </a:moveTo>
                  <a:lnTo>
                    <a:pt x="1" y="35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87" name="Google Shape;2487;p66"/>
          <p:cNvCxnSpPr/>
          <p:nvPr/>
        </p:nvCxnSpPr>
        <p:spPr>
          <a:xfrm>
            <a:off x="713100" y="4604100"/>
            <a:ext cx="3213900" cy="0"/>
          </a:xfrm>
          <a:prstGeom prst="straightConnector1">
            <a:avLst/>
          </a:prstGeom>
          <a:noFill/>
          <a:ln w="9525" cap="flat" cmpd="sng">
            <a:solidFill>
              <a:schemeClr val="dk1"/>
            </a:solidFill>
            <a:prstDash val="solid"/>
            <a:round/>
            <a:headEnd type="none" w="med" len="med"/>
            <a:tailEnd type="none" w="med" len="med"/>
          </a:ln>
        </p:spPr>
      </p:cxnSp>
      <p:sp>
        <p:nvSpPr>
          <p:cNvPr id="2488" name="Google Shape;2488;p66"/>
          <p:cNvSpPr/>
          <p:nvPr/>
        </p:nvSpPr>
        <p:spPr>
          <a:xfrm rot="10800000" flipH="1">
            <a:off x="1505558" y="812925"/>
            <a:ext cx="528885" cy="528905"/>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6"/>
          <p:cNvSpPr/>
          <p:nvPr/>
        </p:nvSpPr>
        <p:spPr>
          <a:xfrm rot="10800000" flipH="1">
            <a:off x="713100" y="1023135"/>
            <a:ext cx="278015" cy="278015"/>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9"/>
          <p:cNvSpPr txBox="1">
            <a:spLocks noGrp="1"/>
          </p:cNvSpPr>
          <p:nvPr>
            <p:ph type="title"/>
          </p:nvPr>
        </p:nvSpPr>
        <p:spPr>
          <a:xfrm>
            <a:off x="557972" y="2367677"/>
            <a:ext cx="8557260" cy="841800"/>
          </a:xfrm>
          <a:prstGeom prst="rect">
            <a:avLst/>
          </a:prstGeom>
        </p:spPr>
        <p:txBody>
          <a:bodyPr spcFirstLastPara="1" wrap="square" lIns="0" tIns="0" rIns="0" bIns="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t>One of the most difficult tasks is selecting software, once the system requirement is find out then we have to determine whether a particular software package fits for those system requirements. This section summarizes the application requirement.</a:t>
            </a:r>
            <a:br>
              <a:rPr kumimoji="0" lang="en-GB" sz="2800" b="1" i="0" u="none" strike="noStrike" kern="1200" cap="none" spc="0" normalizeH="0" baseline="0" noProof="0" dirty="0">
                <a:ln>
                  <a:noFill/>
                </a:ln>
                <a:solidFill>
                  <a:srgbClr val="000000"/>
                </a:solidFill>
                <a:effectLst/>
                <a:uLnTx/>
                <a:uFillTx/>
                <a:latin typeface="Trebuchet MS" panose="020B0603020202020204"/>
                <a:ea typeface="+mn-ea"/>
                <a:cs typeface="+mn-cs"/>
              </a:rPr>
            </a:br>
            <a:br>
              <a:rPr kumimoji="0" lang="en-GB" sz="1800" b="1" i="0" u="none" strike="noStrike" kern="1200" cap="none" spc="0" normalizeH="0" baseline="0" noProof="0" dirty="0">
                <a:ln>
                  <a:noFill/>
                </a:ln>
                <a:solidFill>
                  <a:srgbClr val="000000"/>
                </a:solidFill>
                <a:effectLst/>
                <a:uLnTx/>
                <a:uFillTx/>
                <a:latin typeface="Trebuchet MS" panose="020B0603020202020204"/>
                <a:ea typeface="+mn-ea"/>
                <a:cs typeface="+mn-cs"/>
              </a:rPr>
            </a:br>
            <a:endParaRPr lang="en-IN" dirty="0"/>
          </a:p>
        </p:txBody>
      </p:sp>
      <p:sp>
        <p:nvSpPr>
          <p:cNvPr id="847" name="Google Shape;847;p39"/>
          <p:cNvSpPr txBox="1">
            <a:spLocks noGrp="1"/>
          </p:cNvSpPr>
          <p:nvPr>
            <p:ph type="subTitle" idx="1"/>
          </p:nvPr>
        </p:nvSpPr>
        <p:spPr>
          <a:xfrm>
            <a:off x="495300" y="3209477"/>
            <a:ext cx="8275320" cy="1291500"/>
          </a:xfrm>
          <a:prstGeom prst="rect">
            <a:avLst/>
          </a:prstGeom>
        </p:spPr>
        <p:txBody>
          <a:bodyPr spcFirstLastPara="1" wrap="square" lIns="0" tIns="0" rIns="0" bIns="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a:t>
            </a:r>
            <a:r>
              <a:rPr kumimoji="0" lang="en-US" b="1" i="0" u="none" strike="noStrike" kern="1200" cap="none" spc="0" normalizeH="0" baseline="0" noProof="0" dirty="0">
                <a:ln>
                  <a:noFill/>
                </a:ln>
                <a:solidFill>
                  <a:srgbClr val="000000"/>
                </a:solidFill>
                <a:effectLst/>
                <a:uLnTx/>
                <a:uFillTx/>
                <a:latin typeface="Trebuchet MS" panose="020B0603020202020204"/>
                <a:ea typeface="+mn-ea"/>
                <a:cs typeface="+mn-cs"/>
              </a:rPr>
              <a:t> </a:t>
            </a:r>
            <a:r>
              <a:rPr kumimoji="0" lang="en-IN" b="1" i="0" u="none" strike="noStrike" kern="1200" cap="none" spc="0" normalizeH="0" baseline="0" noProof="0" dirty="0">
                <a:ln>
                  <a:noFill/>
                </a:ln>
                <a:solidFill>
                  <a:srgbClr val="000000"/>
                </a:solidFill>
                <a:effectLst/>
                <a:uLnTx/>
                <a:uFillTx/>
                <a:latin typeface="Trebuchet MS" panose="020B0603020202020204"/>
                <a:ea typeface="+mn-ea"/>
                <a:cs typeface="+mn-cs"/>
              </a:rPr>
              <a:t>Platform	             	</a:t>
            </a: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 Web application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a:t>
            </a:r>
            <a:r>
              <a:rPr kumimoji="0" lang="en-US" b="1" i="0" u="none" strike="noStrike" kern="1200" cap="none" spc="0" normalizeH="0" baseline="0" noProof="0" dirty="0">
                <a:ln>
                  <a:noFill/>
                </a:ln>
                <a:solidFill>
                  <a:srgbClr val="000000"/>
                </a:solidFill>
                <a:effectLst/>
                <a:uLnTx/>
                <a:uFillTx/>
                <a:latin typeface="Trebuchet MS" panose="020B0603020202020204"/>
                <a:ea typeface="+mn-ea"/>
                <a:cs typeface="+mn-cs"/>
              </a:rPr>
              <a:t> </a:t>
            </a: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Front End 	       	: </a:t>
            </a:r>
            <a:r>
              <a:rPr kumimoji="0" lang="en-GB" b="1" i="0" u="none" strike="noStrike" kern="1200" cap="none" spc="0" normalizeH="0" baseline="0" noProof="0" dirty="0" err="1">
                <a:ln>
                  <a:noFill/>
                </a:ln>
                <a:solidFill>
                  <a:srgbClr val="000000"/>
                </a:solidFill>
                <a:effectLst/>
                <a:uLnTx/>
                <a:uFillTx/>
                <a:latin typeface="Trebuchet MS" panose="020B0603020202020204"/>
                <a:ea typeface="+mn-ea"/>
                <a:cs typeface="+mn-cs"/>
              </a:rPr>
              <a:t>html,CSS</a:t>
            </a: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 JavaScript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a:t>
            </a:r>
            <a:r>
              <a:rPr kumimoji="0" lang="en-US" b="1" i="0" u="none" strike="noStrike" kern="1200" cap="none" spc="0" normalizeH="0" baseline="0" noProof="0" dirty="0">
                <a:ln>
                  <a:noFill/>
                </a:ln>
                <a:solidFill>
                  <a:srgbClr val="000000"/>
                </a:solidFill>
                <a:effectLst/>
                <a:uLnTx/>
                <a:uFillTx/>
                <a:latin typeface="Trebuchet MS" panose="020B0603020202020204"/>
                <a:ea typeface="+mn-ea"/>
                <a:cs typeface="+mn-cs"/>
              </a:rPr>
              <a:t> </a:t>
            </a: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Back End              	: MySQL Sever, Python Django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a:t>
            </a:r>
            <a:r>
              <a:rPr kumimoji="0" lang="en-US" b="1" i="0" u="none" strike="noStrike" kern="1200" cap="none" spc="0" normalizeH="0" baseline="0" noProof="0" dirty="0">
                <a:ln>
                  <a:noFill/>
                </a:ln>
                <a:solidFill>
                  <a:srgbClr val="000000"/>
                </a:solidFill>
                <a:effectLst/>
                <a:uLnTx/>
                <a:uFillTx/>
                <a:latin typeface="Trebuchet MS" panose="020B0603020202020204"/>
                <a:ea typeface="+mn-ea"/>
                <a:cs typeface="+mn-cs"/>
              </a:rPr>
              <a:t> IDL</a:t>
            </a: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E Used             	: </a:t>
            </a:r>
            <a:r>
              <a:rPr kumimoji="0" lang="en-US" b="1" i="0" u="none" strike="noStrike" kern="1200" cap="none" spc="0" normalizeH="0" baseline="0" noProof="0" dirty="0">
                <a:ln>
                  <a:noFill/>
                </a:ln>
                <a:solidFill>
                  <a:srgbClr val="000000"/>
                </a:solidFill>
                <a:effectLst/>
                <a:uLnTx/>
                <a:uFillTx/>
                <a:latin typeface="Trebuchet MS" panose="020B0603020202020204"/>
                <a:ea typeface="+mn-ea"/>
                <a:cs typeface="+mn-cs"/>
              </a:rPr>
              <a:t>P</a:t>
            </a:r>
            <a:r>
              <a:rPr kumimoji="0" lang="en-GB" b="1" i="0" u="none" strike="noStrike" kern="1200" cap="none" spc="0" normalizeH="0" baseline="0" noProof="0" dirty="0" err="1">
                <a:ln>
                  <a:noFill/>
                </a:ln>
                <a:solidFill>
                  <a:srgbClr val="000000"/>
                </a:solidFill>
                <a:effectLst/>
                <a:uLnTx/>
                <a:uFillTx/>
                <a:latin typeface="Trebuchet MS" panose="020B0603020202020204"/>
                <a:ea typeface="+mn-ea"/>
                <a:cs typeface="+mn-cs"/>
              </a:rPr>
              <a:t>ython</a:t>
            </a: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 3.6 or above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		</a:t>
            </a:r>
            <a:r>
              <a:rPr kumimoji="0" lang="en-US" b="1" i="0" u="none" strike="noStrike" kern="1200" cap="none" spc="0" normalizeH="0" baseline="0" noProof="0" dirty="0">
                <a:ln>
                  <a:noFill/>
                </a:ln>
                <a:solidFill>
                  <a:srgbClr val="000000"/>
                </a:solidFill>
                <a:effectLst/>
                <a:uLnTx/>
                <a:uFillTx/>
                <a:latin typeface="Trebuchet MS" panose="020B0603020202020204"/>
                <a:ea typeface="+mn-ea"/>
                <a:cs typeface="+mn-cs"/>
              </a:rPr>
              <a:t>           </a:t>
            </a: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       	</a:t>
            </a:r>
            <a:r>
              <a:rPr kumimoji="0" lang="en-US" b="1" i="0" u="none" strike="noStrike" kern="1200" cap="none" spc="0" normalizeH="0" baseline="0" noProof="0" dirty="0">
                <a:ln>
                  <a:noFill/>
                </a:ln>
                <a:solidFill>
                  <a:srgbClr val="000000"/>
                </a:solidFill>
                <a:effectLst/>
                <a:uLnTx/>
                <a:uFillTx/>
                <a:latin typeface="Trebuchet MS" panose="020B0603020202020204"/>
                <a:ea typeface="+mn-ea"/>
                <a:cs typeface="+mn-cs"/>
              </a:rPr>
              <a:t>: JetBrains </a:t>
            </a:r>
            <a:r>
              <a:rPr kumimoji="0" lang="en-GB" b="1" i="0" u="none" strike="noStrike" kern="1200" cap="none" spc="0" normalizeH="0" baseline="0" noProof="0" dirty="0">
                <a:ln>
                  <a:noFill/>
                </a:ln>
                <a:solidFill>
                  <a:srgbClr val="000000"/>
                </a:solidFill>
                <a:effectLst/>
                <a:uLnTx/>
                <a:uFillTx/>
                <a:latin typeface="Trebuchet MS" panose="020B0603020202020204"/>
                <a:ea typeface="+mn-ea"/>
                <a:cs typeface="+mn-cs"/>
              </a:rPr>
              <a:t>PyCharm</a:t>
            </a:r>
          </a:p>
        </p:txBody>
      </p:sp>
      <p:grpSp>
        <p:nvGrpSpPr>
          <p:cNvPr id="848" name="Google Shape;848;p39"/>
          <p:cNvGrpSpPr/>
          <p:nvPr/>
        </p:nvGrpSpPr>
        <p:grpSpPr>
          <a:xfrm>
            <a:off x="3576122" y="526175"/>
            <a:ext cx="1412636" cy="1018423"/>
            <a:chOff x="3801141" y="542793"/>
            <a:chExt cx="1550133" cy="1117550"/>
          </a:xfrm>
        </p:grpSpPr>
        <p:sp>
          <p:nvSpPr>
            <p:cNvPr id="849" name="Google Shape;849;p39"/>
            <p:cNvSpPr/>
            <p:nvPr/>
          </p:nvSpPr>
          <p:spPr>
            <a:xfrm rot="5400000">
              <a:off x="4491185" y="547803"/>
              <a:ext cx="614339" cy="1099057"/>
            </a:xfrm>
            <a:custGeom>
              <a:avLst/>
              <a:gdLst/>
              <a:ahLst/>
              <a:cxnLst/>
              <a:rect l="l" t="t" r="r" b="b"/>
              <a:pathLst>
                <a:path w="8332" h="14906" extrusionOk="0">
                  <a:moveTo>
                    <a:pt x="4041" y="1"/>
                  </a:moveTo>
                  <a:cubicBezTo>
                    <a:pt x="1439" y="1986"/>
                    <a:pt x="1" y="4611"/>
                    <a:pt x="46" y="7350"/>
                  </a:cubicBezTo>
                  <a:lnTo>
                    <a:pt x="46" y="7670"/>
                  </a:lnTo>
                  <a:lnTo>
                    <a:pt x="138" y="14906"/>
                  </a:lnTo>
                  <a:lnTo>
                    <a:pt x="8332" y="14791"/>
                  </a:lnTo>
                  <a:lnTo>
                    <a:pt x="8241" y="7556"/>
                  </a:lnTo>
                  <a:lnTo>
                    <a:pt x="8241" y="7236"/>
                  </a:lnTo>
                  <a:cubicBezTo>
                    <a:pt x="8195" y="4520"/>
                    <a:pt x="6688" y="1918"/>
                    <a:pt x="4041" y="1"/>
                  </a:cubicBezTo>
                  <a:close/>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9"/>
            <p:cNvSpPr/>
            <p:nvPr/>
          </p:nvSpPr>
          <p:spPr>
            <a:xfrm rot="5400000">
              <a:off x="4487793" y="544412"/>
              <a:ext cx="621123" cy="1105840"/>
            </a:xfrm>
            <a:custGeom>
              <a:avLst/>
              <a:gdLst/>
              <a:ahLst/>
              <a:cxnLst/>
              <a:rect l="l" t="t" r="r" b="b"/>
              <a:pathLst>
                <a:path w="8424" h="14998" extrusionOk="0">
                  <a:moveTo>
                    <a:pt x="4087" y="115"/>
                  </a:moveTo>
                  <a:cubicBezTo>
                    <a:pt x="6712" y="2032"/>
                    <a:pt x="8195" y="4566"/>
                    <a:pt x="8218" y="7282"/>
                  </a:cubicBezTo>
                  <a:lnTo>
                    <a:pt x="8309" y="14792"/>
                  </a:lnTo>
                  <a:lnTo>
                    <a:pt x="229" y="14906"/>
                  </a:lnTo>
                  <a:lnTo>
                    <a:pt x="138" y="7396"/>
                  </a:lnTo>
                  <a:cubicBezTo>
                    <a:pt x="92" y="4680"/>
                    <a:pt x="1507" y="2101"/>
                    <a:pt x="4087" y="115"/>
                  </a:cubicBezTo>
                  <a:close/>
                  <a:moveTo>
                    <a:pt x="4087" y="1"/>
                  </a:moveTo>
                  <a:lnTo>
                    <a:pt x="4064" y="24"/>
                  </a:lnTo>
                  <a:cubicBezTo>
                    <a:pt x="1416" y="2010"/>
                    <a:pt x="1" y="4634"/>
                    <a:pt x="24" y="7396"/>
                  </a:cubicBezTo>
                  <a:lnTo>
                    <a:pt x="115" y="14952"/>
                  </a:lnTo>
                  <a:lnTo>
                    <a:pt x="115" y="14997"/>
                  </a:lnTo>
                  <a:lnTo>
                    <a:pt x="8424" y="14906"/>
                  </a:lnTo>
                  <a:lnTo>
                    <a:pt x="8332" y="7282"/>
                  </a:lnTo>
                  <a:cubicBezTo>
                    <a:pt x="8287" y="4520"/>
                    <a:pt x="6803" y="1941"/>
                    <a:pt x="4110" y="24"/>
                  </a:cubicBezTo>
                  <a:lnTo>
                    <a:pt x="4087" y="1"/>
                  </a:ln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9"/>
            <p:cNvSpPr/>
            <p:nvPr/>
          </p:nvSpPr>
          <p:spPr>
            <a:xfrm rot="5400000">
              <a:off x="4491185" y="547803"/>
              <a:ext cx="614339" cy="1099057"/>
            </a:xfrm>
            <a:custGeom>
              <a:avLst/>
              <a:gdLst/>
              <a:ahLst/>
              <a:cxnLst/>
              <a:rect l="l" t="t" r="r" b="b"/>
              <a:pathLst>
                <a:path w="8332" h="14906" extrusionOk="0">
                  <a:moveTo>
                    <a:pt x="4041" y="1"/>
                  </a:moveTo>
                  <a:cubicBezTo>
                    <a:pt x="1439" y="1986"/>
                    <a:pt x="1" y="4611"/>
                    <a:pt x="46" y="7350"/>
                  </a:cubicBezTo>
                  <a:lnTo>
                    <a:pt x="46" y="7670"/>
                  </a:lnTo>
                  <a:lnTo>
                    <a:pt x="138" y="14906"/>
                  </a:lnTo>
                  <a:lnTo>
                    <a:pt x="8332" y="14791"/>
                  </a:lnTo>
                  <a:lnTo>
                    <a:pt x="8241" y="7556"/>
                  </a:lnTo>
                  <a:lnTo>
                    <a:pt x="8241" y="7236"/>
                  </a:lnTo>
                  <a:cubicBezTo>
                    <a:pt x="8195" y="4520"/>
                    <a:pt x="6688" y="1918"/>
                    <a:pt x="4041"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9"/>
            <p:cNvSpPr/>
            <p:nvPr/>
          </p:nvSpPr>
          <p:spPr>
            <a:xfrm rot="5400000">
              <a:off x="5002888" y="956870"/>
              <a:ext cx="420791" cy="269197"/>
            </a:xfrm>
            <a:custGeom>
              <a:avLst/>
              <a:gdLst/>
              <a:ahLst/>
              <a:cxnLst/>
              <a:rect l="l" t="t" r="r" b="b"/>
              <a:pathLst>
                <a:path w="5707" h="3651" extrusionOk="0">
                  <a:moveTo>
                    <a:pt x="2808" y="1"/>
                  </a:moveTo>
                  <a:cubicBezTo>
                    <a:pt x="1621" y="914"/>
                    <a:pt x="662" y="1964"/>
                    <a:pt x="0" y="3105"/>
                  </a:cubicBezTo>
                  <a:cubicBezTo>
                    <a:pt x="880" y="3468"/>
                    <a:pt x="1813" y="3651"/>
                    <a:pt x="2748" y="3651"/>
                  </a:cubicBezTo>
                  <a:cubicBezTo>
                    <a:pt x="3753" y="3651"/>
                    <a:pt x="4760" y="3439"/>
                    <a:pt x="5707" y="3014"/>
                  </a:cubicBezTo>
                  <a:cubicBezTo>
                    <a:pt x="4999" y="1918"/>
                    <a:pt x="4017" y="891"/>
                    <a:pt x="2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9"/>
            <p:cNvSpPr/>
            <p:nvPr/>
          </p:nvSpPr>
          <p:spPr>
            <a:xfrm rot="5400000">
              <a:off x="4996916" y="952520"/>
              <a:ext cx="432589" cy="276128"/>
            </a:xfrm>
            <a:custGeom>
              <a:avLst/>
              <a:gdLst/>
              <a:ahLst/>
              <a:cxnLst/>
              <a:rect l="l" t="t" r="r" b="b"/>
              <a:pathLst>
                <a:path w="5867" h="3745" extrusionOk="0">
                  <a:moveTo>
                    <a:pt x="2900" y="115"/>
                  </a:moveTo>
                  <a:cubicBezTo>
                    <a:pt x="4064" y="960"/>
                    <a:pt x="5022" y="1941"/>
                    <a:pt x="5707" y="3037"/>
                  </a:cubicBezTo>
                  <a:cubicBezTo>
                    <a:pt x="4796" y="3439"/>
                    <a:pt x="3817" y="3645"/>
                    <a:pt x="2837" y="3645"/>
                  </a:cubicBezTo>
                  <a:cubicBezTo>
                    <a:pt x="1928" y="3645"/>
                    <a:pt x="1018" y="3468"/>
                    <a:pt x="161" y="3105"/>
                  </a:cubicBezTo>
                  <a:cubicBezTo>
                    <a:pt x="823" y="2010"/>
                    <a:pt x="1758" y="1005"/>
                    <a:pt x="2900" y="115"/>
                  </a:cubicBezTo>
                  <a:close/>
                  <a:moveTo>
                    <a:pt x="2900" y="1"/>
                  </a:moveTo>
                  <a:lnTo>
                    <a:pt x="2877" y="24"/>
                  </a:lnTo>
                  <a:cubicBezTo>
                    <a:pt x="1667" y="914"/>
                    <a:pt x="731" y="1964"/>
                    <a:pt x="47" y="3105"/>
                  </a:cubicBezTo>
                  <a:lnTo>
                    <a:pt x="1" y="3174"/>
                  </a:lnTo>
                  <a:lnTo>
                    <a:pt x="69" y="3196"/>
                  </a:lnTo>
                  <a:cubicBezTo>
                    <a:pt x="960" y="3562"/>
                    <a:pt x="1895" y="3744"/>
                    <a:pt x="2854" y="3744"/>
                  </a:cubicBezTo>
                  <a:cubicBezTo>
                    <a:pt x="3858" y="3744"/>
                    <a:pt x="4886" y="3539"/>
                    <a:pt x="5821" y="3105"/>
                  </a:cubicBezTo>
                  <a:lnTo>
                    <a:pt x="5867" y="3082"/>
                  </a:lnTo>
                  <a:lnTo>
                    <a:pt x="5844" y="3037"/>
                  </a:lnTo>
                  <a:cubicBezTo>
                    <a:pt x="5114" y="1895"/>
                    <a:pt x="4132" y="891"/>
                    <a:pt x="2923" y="24"/>
                  </a:cubicBezTo>
                  <a:lnTo>
                    <a:pt x="2900" y="1"/>
                  </a:ln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9"/>
            <p:cNvSpPr/>
            <p:nvPr/>
          </p:nvSpPr>
          <p:spPr>
            <a:xfrm rot="5400000">
              <a:off x="4015737" y="1031673"/>
              <a:ext cx="605934" cy="139723"/>
            </a:xfrm>
            <a:custGeom>
              <a:avLst/>
              <a:gdLst/>
              <a:ahLst/>
              <a:cxnLst/>
              <a:rect l="l" t="t" r="r" b="b"/>
              <a:pathLst>
                <a:path w="8218" h="1895" extrusionOk="0">
                  <a:moveTo>
                    <a:pt x="8195" y="0"/>
                  </a:moveTo>
                  <a:lnTo>
                    <a:pt x="1" y="91"/>
                  </a:lnTo>
                  <a:lnTo>
                    <a:pt x="24" y="1895"/>
                  </a:lnTo>
                  <a:lnTo>
                    <a:pt x="8218" y="1780"/>
                  </a:lnTo>
                  <a:lnTo>
                    <a:pt x="8195"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9"/>
            <p:cNvSpPr/>
            <p:nvPr/>
          </p:nvSpPr>
          <p:spPr>
            <a:xfrm rot="5400000">
              <a:off x="5116620" y="1008297"/>
              <a:ext cx="299575" cy="162949"/>
            </a:xfrm>
            <a:custGeom>
              <a:avLst/>
              <a:gdLst/>
              <a:ahLst/>
              <a:cxnLst/>
              <a:rect l="l" t="t" r="r" b="b"/>
              <a:pathLst>
                <a:path w="4063" h="2210" extrusionOk="0">
                  <a:moveTo>
                    <a:pt x="2009" y="1"/>
                  </a:moveTo>
                  <a:cubicBezTo>
                    <a:pt x="1233" y="594"/>
                    <a:pt x="571" y="1256"/>
                    <a:pt x="0" y="1941"/>
                  </a:cubicBezTo>
                  <a:cubicBezTo>
                    <a:pt x="643" y="2118"/>
                    <a:pt x="1306" y="2209"/>
                    <a:pt x="1971" y="2209"/>
                  </a:cubicBezTo>
                  <a:cubicBezTo>
                    <a:pt x="2676" y="2209"/>
                    <a:pt x="3382" y="2107"/>
                    <a:pt x="4063" y="1895"/>
                  </a:cubicBezTo>
                  <a:cubicBezTo>
                    <a:pt x="3492" y="1210"/>
                    <a:pt x="2009" y="1"/>
                    <a:pt x="2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rot="5400000">
              <a:off x="5112823" y="1004943"/>
              <a:ext cx="306359" cy="169658"/>
            </a:xfrm>
            <a:custGeom>
              <a:avLst/>
              <a:gdLst/>
              <a:ahLst/>
              <a:cxnLst/>
              <a:rect l="l" t="t" r="r" b="b"/>
              <a:pathLst>
                <a:path w="4155" h="2301" extrusionOk="0">
                  <a:moveTo>
                    <a:pt x="2055" y="109"/>
                  </a:moveTo>
                  <a:cubicBezTo>
                    <a:pt x="2260" y="292"/>
                    <a:pt x="3470" y="1273"/>
                    <a:pt x="4018" y="1889"/>
                  </a:cubicBezTo>
                  <a:cubicBezTo>
                    <a:pt x="3339" y="2096"/>
                    <a:pt x="2647" y="2199"/>
                    <a:pt x="1956" y="2199"/>
                  </a:cubicBezTo>
                  <a:cubicBezTo>
                    <a:pt x="1346" y="2199"/>
                    <a:pt x="737" y="2118"/>
                    <a:pt x="137" y="1958"/>
                  </a:cubicBezTo>
                  <a:cubicBezTo>
                    <a:pt x="685" y="1296"/>
                    <a:pt x="1324" y="680"/>
                    <a:pt x="2055" y="109"/>
                  </a:cubicBezTo>
                  <a:close/>
                  <a:moveTo>
                    <a:pt x="2055" y="1"/>
                  </a:moveTo>
                  <a:cubicBezTo>
                    <a:pt x="2043" y="1"/>
                    <a:pt x="2032" y="6"/>
                    <a:pt x="2032" y="18"/>
                  </a:cubicBezTo>
                  <a:cubicBezTo>
                    <a:pt x="1256" y="588"/>
                    <a:pt x="571" y="1250"/>
                    <a:pt x="0" y="1935"/>
                  </a:cubicBezTo>
                  <a:cubicBezTo>
                    <a:pt x="0" y="1958"/>
                    <a:pt x="0" y="1981"/>
                    <a:pt x="0" y="2004"/>
                  </a:cubicBezTo>
                  <a:cubicBezTo>
                    <a:pt x="0" y="2004"/>
                    <a:pt x="23" y="2026"/>
                    <a:pt x="23" y="2026"/>
                  </a:cubicBezTo>
                  <a:cubicBezTo>
                    <a:pt x="685" y="2209"/>
                    <a:pt x="1324" y="2300"/>
                    <a:pt x="1986" y="2300"/>
                  </a:cubicBezTo>
                  <a:cubicBezTo>
                    <a:pt x="2717" y="2300"/>
                    <a:pt x="3424" y="2186"/>
                    <a:pt x="4132" y="1981"/>
                  </a:cubicBezTo>
                  <a:cubicBezTo>
                    <a:pt x="4132" y="1981"/>
                    <a:pt x="4155" y="1958"/>
                    <a:pt x="4155" y="1935"/>
                  </a:cubicBezTo>
                  <a:cubicBezTo>
                    <a:pt x="4155" y="1912"/>
                    <a:pt x="4155" y="1912"/>
                    <a:pt x="4155" y="1889"/>
                  </a:cubicBezTo>
                  <a:cubicBezTo>
                    <a:pt x="3584" y="1228"/>
                    <a:pt x="2100" y="18"/>
                    <a:pt x="2078" y="18"/>
                  </a:cubicBezTo>
                  <a:cubicBezTo>
                    <a:pt x="2078" y="6"/>
                    <a:pt x="2066" y="1"/>
                    <a:pt x="2055"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rot="5400000">
              <a:off x="4544169" y="935745"/>
              <a:ext cx="323243" cy="321547"/>
            </a:xfrm>
            <a:custGeom>
              <a:avLst/>
              <a:gdLst/>
              <a:ahLst/>
              <a:cxnLst/>
              <a:rect l="l" t="t" r="r" b="b"/>
              <a:pathLst>
                <a:path w="4384" h="4361" extrusionOk="0">
                  <a:moveTo>
                    <a:pt x="2169" y="1"/>
                  </a:moveTo>
                  <a:cubicBezTo>
                    <a:pt x="959" y="23"/>
                    <a:pt x="1" y="1005"/>
                    <a:pt x="23" y="2215"/>
                  </a:cubicBezTo>
                  <a:cubicBezTo>
                    <a:pt x="23" y="3402"/>
                    <a:pt x="1005" y="4360"/>
                    <a:pt x="2215" y="4360"/>
                  </a:cubicBezTo>
                  <a:cubicBezTo>
                    <a:pt x="3424" y="4337"/>
                    <a:pt x="4383" y="3356"/>
                    <a:pt x="4360" y="2146"/>
                  </a:cubicBezTo>
                  <a:cubicBezTo>
                    <a:pt x="4337" y="959"/>
                    <a:pt x="3356" y="1"/>
                    <a:pt x="2169"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rot="5400000">
              <a:off x="4591322" y="982822"/>
              <a:ext cx="228939" cy="227317"/>
            </a:xfrm>
            <a:custGeom>
              <a:avLst/>
              <a:gdLst/>
              <a:ahLst/>
              <a:cxnLst/>
              <a:rect l="l" t="t" r="r" b="b"/>
              <a:pathLst>
                <a:path w="3105" h="3083" extrusionOk="0">
                  <a:moveTo>
                    <a:pt x="1530" y="1"/>
                  </a:moveTo>
                  <a:cubicBezTo>
                    <a:pt x="685" y="1"/>
                    <a:pt x="1" y="708"/>
                    <a:pt x="1" y="1553"/>
                  </a:cubicBezTo>
                  <a:cubicBezTo>
                    <a:pt x="24" y="2420"/>
                    <a:pt x="708" y="3082"/>
                    <a:pt x="1576" y="3082"/>
                  </a:cubicBezTo>
                  <a:cubicBezTo>
                    <a:pt x="2420" y="3059"/>
                    <a:pt x="3105" y="2375"/>
                    <a:pt x="3082" y="1530"/>
                  </a:cubicBezTo>
                  <a:cubicBezTo>
                    <a:pt x="3082" y="663"/>
                    <a:pt x="2375" y="1"/>
                    <a:pt x="1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9"/>
            <p:cNvSpPr/>
            <p:nvPr/>
          </p:nvSpPr>
          <p:spPr>
            <a:xfrm rot="5400000">
              <a:off x="4287548" y="500692"/>
              <a:ext cx="257548" cy="341750"/>
            </a:xfrm>
            <a:custGeom>
              <a:avLst/>
              <a:gdLst/>
              <a:ahLst/>
              <a:cxnLst/>
              <a:rect l="l" t="t" r="r" b="b"/>
              <a:pathLst>
                <a:path w="3493" h="4635" extrusionOk="0">
                  <a:moveTo>
                    <a:pt x="3401" y="1"/>
                  </a:moveTo>
                  <a:lnTo>
                    <a:pt x="1667" y="1370"/>
                  </a:lnTo>
                  <a:cubicBezTo>
                    <a:pt x="594" y="2169"/>
                    <a:pt x="0" y="3379"/>
                    <a:pt x="23" y="4634"/>
                  </a:cubicBezTo>
                  <a:lnTo>
                    <a:pt x="3493" y="4589"/>
                  </a:lnTo>
                  <a:lnTo>
                    <a:pt x="340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9"/>
            <p:cNvSpPr/>
            <p:nvPr/>
          </p:nvSpPr>
          <p:spPr>
            <a:xfrm rot="5400000">
              <a:off x="4156272" y="633669"/>
              <a:ext cx="255852" cy="77493"/>
            </a:xfrm>
            <a:custGeom>
              <a:avLst/>
              <a:gdLst/>
              <a:ahLst/>
              <a:cxnLst/>
              <a:rect l="l" t="t" r="r" b="b"/>
              <a:pathLst>
                <a:path w="3470" h="1051" extrusionOk="0">
                  <a:moveTo>
                    <a:pt x="3447" y="0"/>
                  </a:moveTo>
                  <a:lnTo>
                    <a:pt x="114" y="23"/>
                  </a:lnTo>
                  <a:cubicBezTo>
                    <a:pt x="46" y="365"/>
                    <a:pt x="0" y="708"/>
                    <a:pt x="0" y="1050"/>
                  </a:cubicBezTo>
                  <a:lnTo>
                    <a:pt x="3470" y="1005"/>
                  </a:lnTo>
                  <a:lnTo>
                    <a:pt x="3447"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rot="5400000">
              <a:off x="4292562" y="1358999"/>
              <a:ext cx="262635" cy="340054"/>
            </a:xfrm>
            <a:custGeom>
              <a:avLst/>
              <a:gdLst/>
              <a:ahLst/>
              <a:cxnLst/>
              <a:rect l="l" t="t" r="r" b="b"/>
              <a:pathLst>
                <a:path w="3562" h="4612" extrusionOk="0">
                  <a:moveTo>
                    <a:pt x="1" y="0"/>
                  </a:moveTo>
                  <a:lnTo>
                    <a:pt x="92" y="4611"/>
                  </a:lnTo>
                  <a:lnTo>
                    <a:pt x="3561" y="4565"/>
                  </a:lnTo>
                  <a:cubicBezTo>
                    <a:pt x="3538" y="3310"/>
                    <a:pt x="2899" y="2123"/>
                    <a:pt x="1804" y="1324"/>
                  </a:cubicBez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rot="5400000">
              <a:off x="4163904" y="1492823"/>
              <a:ext cx="257548" cy="77493"/>
            </a:xfrm>
            <a:custGeom>
              <a:avLst/>
              <a:gdLst/>
              <a:ahLst/>
              <a:cxnLst/>
              <a:rect l="l" t="t" r="r" b="b"/>
              <a:pathLst>
                <a:path w="3493" h="1051" extrusionOk="0">
                  <a:moveTo>
                    <a:pt x="3333" y="0"/>
                  </a:moveTo>
                  <a:lnTo>
                    <a:pt x="0" y="23"/>
                  </a:lnTo>
                  <a:lnTo>
                    <a:pt x="23" y="1050"/>
                  </a:lnTo>
                  <a:lnTo>
                    <a:pt x="3492" y="1004"/>
                  </a:lnTo>
                  <a:cubicBezTo>
                    <a:pt x="3469" y="662"/>
                    <a:pt x="3424" y="320"/>
                    <a:pt x="3333"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rot="5400000">
              <a:off x="3885344" y="901200"/>
              <a:ext cx="235649" cy="404054"/>
            </a:xfrm>
            <a:custGeom>
              <a:avLst/>
              <a:gdLst/>
              <a:ahLst/>
              <a:cxnLst/>
              <a:rect l="l" t="t" r="r" b="b"/>
              <a:pathLst>
                <a:path w="3196" h="5480" extrusionOk="0">
                  <a:moveTo>
                    <a:pt x="1575" y="1"/>
                  </a:moveTo>
                  <a:cubicBezTo>
                    <a:pt x="708" y="24"/>
                    <a:pt x="0" y="731"/>
                    <a:pt x="0" y="1599"/>
                  </a:cubicBezTo>
                  <a:cubicBezTo>
                    <a:pt x="23" y="2489"/>
                    <a:pt x="1644" y="5479"/>
                    <a:pt x="1644" y="5479"/>
                  </a:cubicBezTo>
                  <a:cubicBezTo>
                    <a:pt x="1644" y="5479"/>
                    <a:pt x="3196" y="2443"/>
                    <a:pt x="3173" y="1576"/>
                  </a:cubicBezTo>
                  <a:cubicBezTo>
                    <a:pt x="3173" y="686"/>
                    <a:pt x="2443" y="1"/>
                    <a:pt x="1575"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rot="5400000">
              <a:off x="4025030" y="988757"/>
              <a:ext cx="133013" cy="227317"/>
            </a:xfrm>
            <a:custGeom>
              <a:avLst/>
              <a:gdLst/>
              <a:ahLst/>
              <a:cxnLst/>
              <a:rect l="l" t="t" r="r" b="b"/>
              <a:pathLst>
                <a:path w="1804" h="3083" extrusionOk="0">
                  <a:moveTo>
                    <a:pt x="890" y="1"/>
                  </a:moveTo>
                  <a:cubicBezTo>
                    <a:pt x="388" y="1"/>
                    <a:pt x="0" y="412"/>
                    <a:pt x="0" y="914"/>
                  </a:cubicBezTo>
                  <a:cubicBezTo>
                    <a:pt x="23" y="1393"/>
                    <a:pt x="936" y="3082"/>
                    <a:pt x="936" y="3082"/>
                  </a:cubicBezTo>
                  <a:cubicBezTo>
                    <a:pt x="936" y="3082"/>
                    <a:pt x="1803" y="1370"/>
                    <a:pt x="1780" y="891"/>
                  </a:cubicBezTo>
                  <a:cubicBezTo>
                    <a:pt x="1780" y="389"/>
                    <a:pt x="1370" y="1"/>
                    <a:pt x="890"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rot="5400000">
              <a:off x="4061195" y="1050214"/>
              <a:ext cx="277750" cy="107723"/>
            </a:xfrm>
            <a:custGeom>
              <a:avLst/>
              <a:gdLst/>
              <a:ahLst/>
              <a:cxnLst/>
              <a:rect l="l" t="t" r="r" b="b"/>
              <a:pathLst>
                <a:path w="3767" h="1461" extrusionOk="0">
                  <a:moveTo>
                    <a:pt x="3310" y="0"/>
                  </a:moveTo>
                  <a:lnTo>
                    <a:pt x="411" y="23"/>
                  </a:lnTo>
                  <a:lnTo>
                    <a:pt x="46" y="1118"/>
                  </a:lnTo>
                  <a:cubicBezTo>
                    <a:pt x="0" y="1278"/>
                    <a:pt x="92" y="1461"/>
                    <a:pt x="252" y="1461"/>
                  </a:cubicBezTo>
                  <a:lnTo>
                    <a:pt x="3516" y="1415"/>
                  </a:lnTo>
                  <a:cubicBezTo>
                    <a:pt x="3653" y="1415"/>
                    <a:pt x="3767" y="1233"/>
                    <a:pt x="3698" y="1073"/>
                  </a:cubicBezTo>
                  <a:lnTo>
                    <a:pt x="3310"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rot="5400000">
              <a:off x="4042689" y="1068721"/>
              <a:ext cx="277750" cy="70709"/>
            </a:xfrm>
            <a:custGeom>
              <a:avLst/>
              <a:gdLst/>
              <a:ahLst/>
              <a:cxnLst/>
              <a:rect l="l" t="t" r="r" b="b"/>
              <a:pathLst>
                <a:path w="3767" h="959" extrusionOk="0">
                  <a:moveTo>
                    <a:pt x="3493" y="0"/>
                  </a:moveTo>
                  <a:lnTo>
                    <a:pt x="229" y="46"/>
                  </a:lnTo>
                  <a:lnTo>
                    <a:pt x="46" y="616"/>
                  </a:lnTo>
                  <a:cubicBezTo>
                    <a:pt x="0" y="776"/>
                    <a:pt x="92" y="959"/>
                    <a:pt x="252" y="959"/>
                  </a:cubicBezTo>
                  <a:lnTo>
                    <a:pt x="3516" y="913"/>
                  </a:lnTo>
                  <a:cubicBezTo>
                    <a:pt x="3653" y="913"/>
                    <a:pt x="3767" y="731"/>
                    <a:pt x="3698" y="571"/>
                  </a:cubicBezTo>
                  <a:lnTo>
                    <a:pt x="3493"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63"/>
          <p:cNvSpPr/>
          <p:nvPr/>
        </p:nvSpPr>
        <p:spPr>
          <a:xfrm>
            <a:off x="713100" y="2107050"/>
            <a:ext cx="929400" cy="929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txBox="1">
            <a:spLocks noGrp="1"/>
          </p:cNvSpPr>
          <p:nvPr>
            <p:ph type="title"/>
          </p:nvPr>
        </p:nvSpPr>
        <p:spPr>
          <a:xfrm>
            <a:off x="1784732" y="2613450"/>
            <a:ext cx="3765816" cy="75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Existing system</a:t>
            </a:r>
            <a:br>
              <a:rPr lang="en-IN" dirty="0"/>
            </a:br>
            <a:endParaRPr lang="en-IN" dirty="0"/>
          </a:p>
        </p:txBody>
      </p:sp>
      <p:sp>
        <p:nvSpPr>
          <p:cNvPr id="2316" name="Google Shape;2316;p63"/>
          <p:cNvSpPr txBox="1">
            <a:spLocks noGrp="1"/>
          </p:cNvSpPr>
          <p:nvPr>
            <p:ph type="title" idx="2"/>
          </p:nvPr>
        </p:nvSpPr>
        <p:spPr>
          <a:xfrm>
            <a:off x="756850" y="2261800"/>
            <a:ext cx="841800" cy="61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sp>
        <p:nvSpPr>
          <p:cNvPr id="2317" name="Google Shape;2317;p63"/>
          <p:cNvSpPr txBox="1">
            <a:spLocks noGrp="1"/>
          </p:cNvSpPr>
          <p:nvPr>
            <p:ph type="subTitle" idx="1"/>
          </p:nvPr>
        </p:nvSpPr>
        <p:spPr>
          <a:xfrm>
            <a:off x="1954775" y="2855850"/>
            <a:ext cx="2869986" cy="7149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GB" dirty="0"/>
              <a:t>Problems of Previous System</a:t>
            </a:r>
          </a:p>
        </p:txBody>
      </p:sp>
      <p:grpSp>
        <p:nvGrpSpPr>
          <p:cNvPr id="2318" name="Google Shape;2318;p63"/>
          <p:cNvGrpSpPr/>
          <p:nvPr/>
        </p:nvGrpSpPr>
        <p:grpSpPr>
          <a:xfrm>
            <a:off x="5744482" y="1627475"/>
            <a:ext cx="2164491" cy="2976633"/>
            <a:chOff x="5737682" y="1627475"/>
            <a:chExt cx="2164491" cy="2976633"/>
          </a:xfrm>
        </p:grpSpPr>
        <p:sp>
          <p:nvSpPr>
            <p:cNvPr id="2319" name="Google Shape;2319;p63"/>
            <p:cNvSpPr/>
            <p:nvPr/>
          </p:nvSpPr>
          <p:spPr>
            <a:xfrm>
              <a:off x="7240073" y="1980901"/>
              <a:ext cx="275267" cy="276349"/>
            </a:xfrm>
            <a:custGeom>
              <a:avLst/>
              <a:gdLst/>
              <a:ahLst/>
              <a:cxnLst/>
              <a:rect l="l" t="t" r="r" b="b"/>
              <a:pathLst>
                <a:path w="6617" h="6643" extrusionOk="0">
                  <a:moveTo>
                    <a:pt x="401" y="1"/>
                  </a:moveTo>
                  <a:cubicBezTo>
                    <a:pt x="176" y="1"/>
                    <a:pt x="0" y="201"/>
                    <a:pt x="0" y="402"/>
                  </a:cubicBezTo>
                  <a:lnTo>
                    <a:pt x="0" y="6216"/>
                  </a:lnTo>
                  <a:cubicBezTo>
                    <a:pt x="0" y="6442"/>
                    <a:pt x="176" y="6642"/>
                    <a:pt x="401" y="6642"/>
                  </a:cubicBezTo>
                  <a:lnTo>
                    <a:pt x="6216" y="6642"/>
                  </a:lnTo>
                  <a:cubicBezTo>
                    <a:pt x="6441" y="6642"/>
                    <a:pt x="6617" y="6442"/>
                    <a:pt x="6617" y="6216"/>
                  </a:cubicBezTo>
                  <a:lnTo>
                    <a:pt x="6617" y="402"/>
                  </a:lnTo>
                  <a:cubicBezTo>
                    <a:pt x="6617" y="201"/>
                    <a:pt x="6441" y="1"/>
                    <a:pt x="621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7297397" y="2021917"/>
              <a:ext cx="179379" cy="176925"/>
            </a:xfrm>
            <a:custGeom>
              <a:avLst/>
              <a:gdLst/>
              <a:ahLst/>
              <a:cxnLst/>
              <a:rect l="l" t="t" r="r" b="b"/>
              <a:pathLst>
                <a:path w="4312" h="4253" extrusionOk="0">
                  <a:moveTo>
                    <a:pt x="2152" y="158"/>
                  </a:moveTo>
                  <a:cubicBezTo>
                    <a:pt x="2220" y="158"/>
                    <a:pt x="2288" y="161"/>
                    <a:pt x="2357" y="168"/>
                  </a:cubicBezTo>
                  <a:cubicBezTo>
                    <a:pt x="3259" y="268"/>
                    <a:pt x="3986" y="995"/>
                    <a:pt x="4061" y="1897"/>
                  </a:cubicBezTo>
                  <a:cubicBezTo>
                    <a:pt x="4136" y="2448"/>
                    <a:pt x="3961" y="2975"/>
                    <a:pt x="3610" y="3401"/>
                  </a:cubicBezTo>
                  <a:cubicBezTo>
                    <a:pt x="3259" y="3802"/>
                    <a:pt x="2733" y="4052"/>
                    <a:pt x="2206" y="4077"/>
                  </a:cubicBezTo>
                  <a:lnTo>
                    <a:pt x="2206" y="2047"/>
                  </a:lnTo>
                  <a:lnTo>
                    <a:pt x="176" y="2047"/>
                  </a:lnTo>
                  <a:cubicBezTo>
                    <a:pt x="176" y="1496"/>
                    <a:pt x="427" y="995"/>
                    <a:pt x="853" y="644"/>
                  </a:cubicBezTo>
                  <a:cubicBezTo>
                    <a:pt x="1204" y="314"/>
                    <a:pt x="1671" y="158"/>
                    <a:pt x="2152" y="158"/>
                  </a:cubicBezTo>
                  <a:close/>
                  <a:moveTo>
                    <a:pt x="2086" y="0"/>
                  </a:moveTo>
                  <a:cubicBezTo>
                    <a:pt x="1584" y="0"/>
                    <a:pt x="1111" y="178"/>
                    <a:pt x="728" y="518"/>
                  </a:cubicBezTo>
                  <a:cubicBezTo>
                    <a:pt x="302" y="894"/>
                    <a:pt x="26" y="1446"/>
                    <a:pt x="1" y="2047"/>
                  </a:cubicBezTo>
                  <a:cubicBezTo>
                    <a:pt x="1" y="2072"/>
                    <a:pt x="26" y="2122"/>
                    <a:pt x="51" y="2148"/>
                  </a:cubicBezTo>
                  <a:cubicBezTo>
                    <a:pt x="76" y="2173"/>
                    <a:pt x="126" y="2198"/>
                    <a:pt x="151" y="2198"/>
                  </a:cubicBezTo>
                  <a:lnTo>
                    <a:pt x="2031" y="2198"/>
                  </a:lnTo>
                  <a:lnTo>
                    <a:pt x="2031" y="4077"/>
                  </a:lnTo>
                  <a:cubicBezTo>
                    <a:pt x="2031" y="4127"/>
                    <a:pt x="2056" y="4178"/>
                    <a:pt x="2081" y="4203"/>
                  </a:cubicBezTo>
                  <a:cubicBezTo>
                    <a:pt x="2131" y="4228"/>
                    <a:pt x="2156" y="4253"/>
                    <a:pt x="2206" y="4253"/>
                  </a:cubicBezTo>
                  <a:cubicBezTo>
                    <a:pt x="2783" y="4228"/>
                    <a:pt x="3359" y="3952"/>
                    <a:pt x="3735" y="3501"/>
                  </a:cubicBezTo>
                  <a:cubicBezTo>
                    <a:pt x="4111" y="3050"/>
                    <a:pt x="4312" y="2473"/>
                    <a:pt x="4236" y="1872"/>
                  </a:cubicBezTo>
                  <a:cubicBezTo>
                    <a:pt x="4136" y="894"/>
                    <a:pt x="3334" y="117"/>
                    <a:pt x="2357" y="17"/>
                  </a:cubicBezTo>
                  <a:cubicBezTo>
                    <a:pt x="2266" y="6"/>
                    <a:pt x="2175" y="0"/>
                    <a:pt x="2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7274476" y="2122712"/>
              <a:ext cx="99091" cy="98051"/>
            </a:xfrm>
            <a:custGeom>
              <a:avLst/>
              <a:gdLst/>
              <a:ahLst/>
              <a:cxnLst/>
              <a:rect l="l" t="t" r="r" b="b"/>
              <a:pathLst>
                <a:path w="2382" h="2357" extrusionOk="0">
                  <a:moveTo>
                    <a:pt x="2206" y="176"/>
                  </a:moveTo>
                  <a:lnTo>
                    <a:pt x="2206" y="2206"/>
                  </a:lnTo>
                  <a:cubicBezTo>
                    <a:pt x="1103" y="2156"/>
                    <a:pt x="226" y="1253"/>
                    <a:pt x="176" y="176"/>
                  </a:cubicBezTo>
                  <a:close/>
                  <a:moveTo>
                    <a:pt x="176" y="0"/>
                  </a:moveTo>
                  <a:cubicBezTo>
                    <a:pt x="126" y="0"/>
                    <a:pt x="101" y="25"/>
                    <a:pt x="51" y="50"/>
                  </a:cubicBezTo>
                  <a:cubicBezTo>
                    <a:pt x="25" y="100"/>
                    <a:pt x="0" y="126"/>
                    <a:pt x="0" y="176"/>
                  </a:cubicBezTo>
                  <a:cubicBezTo>
                    <a:pt x="51" y="1354"/>
                    <a:pt x="1028" y="2306"/>
                    <a:pt x="2206" y="2356"/>
                  </a:cubicBezTo>
                  <a:cubicBezTo>
                    <a:pt x="2256" y="2356"/>
                    <a:pt x="2281" y="2356"/>
                    <a:pt x="2306" y="2306"/>
                  </a:cubicBezTo>
                  <a:cubicBezTo>
                    <a:pt x="2356" y="2281"/>
                    <a:pt x="2381" y="2231"/>
                    <a:pt x="2381" y="2181"/>
                  </a:cubicBezTo>
                  <a:lnTo>
                    <a:pt x="2381" y="176"/>
                  </a:lnTo>
                  <a:cubicBezTo>
                    <a:pt x="2381" y="75"/>
                    <a:pt x="2281" y="0"/>
                    <a:pt x="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7477770" y="1649356"/>
              <a:ext cx="424403" cy="388960"/>
            </a:xfrm>
            <a:custGeom>
              <a:avLst/>
              <a:gdLst/>
              <a:ahLst/>
              <a:cxnLst/>
              <a:rect l="l" t="t" r="r" b="b"/>
              <a:pathLst>
                <a:path w="10202" h="9350" extrusionOk="0">
                  <a:moveTo>
                    <a:pt x="452" y="1"/>
                  </a:moveTo>
                  <a:cubicBezTo>
                    <a:pt x="201" y="1"/>
                    <a:pt x="1" y="201"/>
                    <a:pt x="1" y="452"/>
                  </a:cubicBezTo>
                  <a:lnTo>
                    <a:pt x="1" y="8898"/>
                  </a:lnTo>
                  <a:cubicBezTo>
                    <a:pt x="1" y="9149"/>
                    <a:pt x="201" y="9349"/>
                    <a:pt x="452" y="9349"/>
                  </a:cubicBezTo>
                  <a:lnTo>
                    <a:pt x="9750" y="9349"/>
                  </a:lnTo>
                  <a:cubicBezTo>
                    <a:pt x="10001" y="9349"/>
                    <a:pt x="10201" y="9149"/>
                    <a:pt x="10201" y="8898"/>
                  </a:cubicBezTo>
                  <a:lnTo>
                    <a:pt x="10201" y="452"/>
                  </a:lnTo>
                  <a:cubicBezTo>
                    <a:pt x="10201" y="201"/>
                    <a:pt x="10001" y="1"/>
                    <a:pt x="975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7565336" y="1719201"/>
              <a:ext cx="249226" cy="249226"/>
            </a:xfrm>
            <a:custGeom>
              <a:avLst/>
              <a:gdLst/>
              <a:ahLst/>
              <a:cxnLst/>
              <a:rect l="l" t="t" r="r" b="b"/>
              <a:pathLst>
                <a:path w="5991" h="5991" extrusionOk="0">
                  <a:moveTo>
                    <a:pt x="2983" y="1"/>
                  </a:moveTo>
                  <a:cubicBezTo>
                    <a:pt x="1354" y="1"/>
                    <a:pt x="1" y="1354"/>
                    <a:pt x="1" y="2983"/>
                  </a:cubicBezTo>
                  <a:cubicBezTo>
                    <a:pt x="1" y="4638"/>
                    <a:pt x="1354" y="5991"/>
                    <a:pt x="2983" y="5991"/>
                  </a:cubicBezTo>
                  <a:cubicBezTo>
                    <a:pt x="4638" y="5991"/>
                    <a:pt x="5991" y="4638"/>
                    <a:pt x="5991" y="2983"/>
                  </a:cubicBezTo>
                  <a:cubicBezTo>
                    <a:pt x="5991" y="1354"/>
                    <a:pt x="4638" y="1"/>
                    <a:pt x="2983"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7686306" y="1771366"/>
              <a:ext cx="50086" cy="76128"/>
            </a:xfrm>
            <a:custGeom>
              <a:avLst/>
              <a:gdLst/>
              <a:ahLst/>
              <a:cxnLst/>
              <a:rect l="l" t="t" r="r" b="b"/>
              <a:pathLst>
                <a:path w="1204" h="1830" extrusionOk="0">
                  <a:moveTo>
                    <a:pt x="75" y="0"/>
                  </a:moveTo>
                  <a:cubicBezTo>
                    <a:pt x="50" y="0"/>
                    <a:pt x="0" y="25"/>
                    <a:pt x="0" y="75"/>
                  </a:cubicBezTo>
                  <a:lnTo>
                    <a:pt x="0" y="1830"/>
                  </a:lnTo>
                  <a:lnTo>
                    <a:pt x="1103" y="1830"/>
                  </a:lnTo>
                  <a:cubicBezTo>
                    <a:pt x="1153" y="1830"/>
                    <a:pt x="1203" y="1780"/>
                    <a:pt x="1203" y="1729"/>
                  </a:cubicBezTo>
                  <a:cubicBezTo>
                    <a:pt x="1203" y="1704"/>
                    <a:pt x="1153" y="1654"/>
                    <a:pt x="1103" y="1654"/>
                  </a:cubicBezTo>
                  <a:lnTo>
                    <a:pt x="176" y="1654"/>
                  </a:lnTo>
                  <a:lnTo>
                    <a:pt x="176" y="75"/>
                  </a:lnTo>
                  <a:cubicBezTo>
                    <a:pt x="176" y="25"/>
                    <a:pt x="126"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7009656" y="2011143"/>
              <a:ext cx="174138" cy="174138"/>
            </a:xfrm>
            <a:custGeom>
              <a:avLst/>
              <a:gdLst/>
              <a:ahLst/>
              <a:cxnLst/>
              <a:rect l="l" t="t" r="r" b="b"/>
              <a:pathLst>
                <a:path w="4186" h="4186" extrusionOk="0">
                  <a:moveTo>
                    <a:pt x="2081" y="1"/>
                  </a:moveTo>
                  <a:cubicBezTo>
                    <a:pt x="928" y="1"/>
                    <a:pt x="0" y="953"/>
                    <a:pt x="0" y="2106"/>
                  </a:cubicBezTo>
                  <a:cubicBezTo>
                    <a:pt x="0" y="3259"/>
                    <a:pt x="928" y="4186"/>
                    <a:pt x="2081" y="4186"/>
                  </a:cubicBezTo>
                  <a:cubicBezTo>
                    <a:pt x="3234" y="4186"/>
                    <a:pt x="4186" y="3259"/>
                    <a:pt x="4186" y="2106"/>
                  </a:cubicBezTo>
                  <a:cubicBezTo>
                    <a:pt x="4186" y="953"/>
                    <a:pt x="3234" y="1"/>
                    <a:pt x="2081"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7056580" y="2033316"/>
              <a:ext cx="126173" cy="89440"/>
            </a:xfrm>
            <a:custGeom>
              <a:avLst/>
              <a:gdLst/>
              <a:ahLst/>
              <a:cxnLst/>
              <a:rect l="l" t="t" r="r" b="b"/>
              <a:pathLst>
                <a:path w="3033" h="2150" extrusionOk="0">
                  <a:moveTo>
                    <a:pt x="2958" y="0"/>
                  </a:moveTo>
                  <a:cubicBezTo>
                    <a:pt x="2939" y="0"/>
                    <a:pt x="2920" y="6"/>
                    <a:pt x="2908" y="19"/>
                  </a:cubicBezTo>
                  <a:lnTo>
                    <a:pt x="953" y="1974"/>
                  </a:lnTo>
                  <a:cubicBezTo>
                    <a:pt x="940" y="1986"/>
                    <a:pt x="928" y="1993"/>
                    <a:pt x="918" y="1993"/>
                  </a:cubicBezTo>
                  <a:cubicBezTo>
                    <a:pt x="909" y="1993"/>
                    <a:pt x="903" y="1986"/>
                    <a:pt x="903" y="1974"/>
                  </a:cubicBezTo>
                  <a:lnTo>
                    <a:pt x="151" y="1247"/>
                  </a:lnTo>
                  <a:cubicBezTo>
                    <a:pt x="138" y="1222"/>
                    <a:pt x="119" y="1209"/>
                    <a:pt x="97" y="1209"/>
                  </a:cubicBezTo>
                  <a:cubicBezTo>
                    <a:pt x="76" y="1209"/>
                    <a:pt x="50" y="1222"/>
                    <a:pt x="25" y="1247"/>
                  </a:cubicBezTo>
                  <a:cubicBezTo>
                    <a:pt x="0" y="1272"/>
                    <a:pt x="0" y="1322"/>
                    <a:pt x="25" y="1347"/>
                  </a:cubicBezTo>
                  <a:lnTo>
                    <a:pt x="777" y="2099"/>
                  </a:lnTo>
                  <a:cubicBezTo>
                    <a:pt x="827" y="2124"/>
                    <a:pt x="878" y="2149"/>
                    <a:pt x="928" y="2149"/>
                  </a:cubicBezTo>
                  <a:cubicBezTo>
                    <a:pt x="978" y="2149"/>
                    <a:pt x="1028" y="2124"/>
                    <a:pt x="1053" y="2099"/>
                  </a:cubicBezTo>
                  <a:lnTo>
                    <a:pt x="3008" y="144"/>
                  </a:lnTo>
                  <a:cubicBezTo>
                    <a:pt x="3033" y="119"/>
                    <a:pt x="3033" y="69"/>
                    <a:pt x="3008" y="19"/>
                  </a:cubicBezTo>
                  <a:cubicBezTo>
                    <a:pt x="2995" y="6"/>
                    <a:pt x="2977" y="0"/>
                    <a:pt x="2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7096182" y="1627475"/>
              <a:ext cx="327434" cy="294320"/>
            </a:xfrm>
            <a:custGeom>
              <a:avLst/>
              <a:gdLst/>
              <a:ahLst/>
              <a:cxnLst/>
              <a:rect l="l" t="t" r="r" b="b"/>
              <a:pathLst>
                <a:path w="7871" h="7075" extrusionOk="0">
                  <a:moveTo>
                    <a:pt x="577" y="0"/>
                  </a:moveTo>
                  <a:cubicBezTo>
                    <a:pt x="276" y="0"/>
                    <a:pt x="1" y="251"/>
                    <a:pt x="1" y="577"/>
                  </a:cubicBezTo>
                  <a:lnTo>
                    <a:pt x="1" y="4487"/>
                  </a:lnTo>
                  <a:cubicBezTo>
                    <a:pt x="1" y="4787"/>
                    <a:pt x="276" y="5063"/>
                    <a:pt x="577" y="5063"/>
                  </a:cubicBezTo>
                  <a:lnTo>
                    <a:pt x="1630" y="5063"/>
                  </a:lnTo>
                  <a:cubicBezTo>
                    <a:pt x="2081" y="5063"/>
                    <a:pt x="2432" y="5414"/>
                    <a:pt x="2432" y="5865"/>
                  </a:cubicBezTo>
                  <a:lnTo>
                    <a:pt x="2432" y="6792"/>
                  </a:lnTo>
                  <a:cubicBezTo>
                    <a:pt x="2432" y="6968"/>
                    <a:pt x="2582" y="7043"/>
                    <a:pt x="2607" y="7043"/>
                  </a:cubicBezTo>
                  <a:cubicBezTo>
                    <a:pt x="2632" y="7056"/>
                    <a:pt x="2682" y="7074"/>
                    <a:pt x="2739" y="7074"/>
                  </a:cubicBezTo>
                  <a:cubicBezTo>
                    <a:pt x="2795" y="7074"/>
                    <a:pt x="2858" y="7056"/>
                    <a:pt x="2908" y="6993"/>
                  </a:cubicBezTo>
                  <a:lnTo>
                    <a:pt x="4612" y="5289"/>
                  </a:lnTo>
                  <a:cubicBezTo>
                    <a:pt x="4763" y="5138"/>
                    <a:pt x="4988" y="5063"/>
                    <a:pt x="5189" y="5063"/>
                  </a:cubicBezTo>
                  <a:lnTo>
                    <a:pt x="7294" y="5063"/>
                  </a:lnTo>
                  <a:cubicBezTo>
                    <a:pt x="7620" y="5063"/>
                    <a:pt x="7870" y="4787"/>
                    <a:pt x="7870" y="4487"/>
                  </a:cubicBezTo>
                  <a:lnTo>
                    <a:pt x="7870" y="577"/>
                  </a:lnTo>
                  <a:cubicBezTo>
                    <a:pt x="7870" y="251"/>
                    <a:pt x="7620" y="0"/>
                    <a:pt x="729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7163947" y="1716081"/>
              <a:ext cx="45926" cy="45926"/>
            </a:xfrm>
            <a:custGeom>
              <a:avLst/>
              <a:gdLst/>
              <a:ahLst/>
              <a:cxnLst/>
              <a:rect l="l" t="t" r="r" b="b"/>
              <a:pathLst>
                <a:path w="1104" h="1104" extrusionOk="0">
                  <a:moveTo>
                    <a:pt x="552" y="176"/>
                  </a:moveTo>
                  <a:cubicBezTo>
                    <a:pt x="778" y="176"/>
                    <a:pt x="953" y="352"/>
                    <a:pt x="953" y="552"/>
                  </a:cubicBezTo>
                  <a:cubicBezTo>
                    <a:pt x="953" y="778"/>
                    <a:pt x="778" y="928"/>
                    <a:pt x="552" y="928"/>
                  </a:cubicBezTo>
                  <a:cubicBezTo>
                    <a:pt x="352" y="928"/>
                    <a:pt x="176" y="778"/>
                    <a:pt x="176" y="552"/>
                  </a:cubicBezTo>
                  <a:cubicBezTo>
                    <a:pt x="176" y="352"/>
                    <a:pt x="352" y="176"/>
                    <a:pt x="552" y="176"/>
                  </a:cubicBezTo>
                  <a:close/>
                  <a:moveTo>
                    <a:pt x="552" y="1"/>
                  </a:moveTo>
                  <a:cubicBezTo>
                    <a:pt x="251" y="1"/>
                    <a:pt x="1" y="251"/>
                    <a:pt x="1" y="552"/>
                  </a:cubicBezTo>
                  <a:cubicBezTo>
                    <a:pt x="1" y="853"/>
                    <a:pt x="251" y="1103"/>
                    <a:pt x="552" y="1103"/>
                  </a:cubicBezTo>
                  <a:cubicBezTo>
                    <a:pt x="853" y="1103"/>
                    <a:pt x="1104" y="853"/>
                    <a:pt x="1104" y="552"/>
                  </a:cubicBezTo>
                  <a:cubicBezTo>
                    <a:pt x="1104" y="251"/>
                    <a:pt x="853"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7236953" y="1716081"/>
              <a:ext cx="45885" cy="45926"/>
            </a:xfrm>
            <a:custGeom>
              <a:avLst/>
              <a:gdLst/>
              <a:ahLst/>
              <a:cxnLst/>
              <a:rect l="l" t="t" r="r" b="b"/>
              <a:pathLst>
                <a:path w="1103" h="1104" extrusionOk="0">
                  <a:moveTo>
                    <a:pt x="552" y="176"/>
                  </a:moveTo>
                  <a:cubicBezTo>
                    <a:pt x="752" y="176"/>
                    <a:pt x="927" y="352"/>
                    <a:pt x="927" y="552"/>
                  </a:cubicBezTo>
                  <a:cubicBezTo>
                    <a:pt x="927" y="778"/>
                    <a:pt x="752" y="928"/>
                    <a:pt x="552" y="928"/>
                  </a:cubicBezTo>
                  <a:cubicBezTo>
                    <a:pt x="326" y="928"/>
                    <a:pt x="151" y="778"/>
                    <a:pt x="151" y="552"/>
                  </a:cubicBezTo>
                  <a:cubicBezTo>
                    <a:pt x="151" y="352"/>
                    <a:pt x="326" y="176"/>
                    <a:pt x="552" y="176"/>
                  </a:cubicBezTo>
                  <a:close/>
                  <a:moveTo>
                    <a:pt x="552" y="1"/>
                  </a:moveTo>
                  <a:cubicBezTo>
                    <a:pt x="251" y="1"/>
                    <a:pt x="0" y="251"/>
                    <a:pt x="0" y="552"/>
                  </a:cubicBezTo>
                  <a:cubicBezTo>
                    <a:pt x="0" y="853"/>
                    <a:pt x="251" y="1103"/>
                    <a:pt x="552" y="1103"/>
                  </a:cubicBezTo>
                  <a:cubicBezTo>
                    <a:pt x="852" y="1103"/>
                    <a:pt x="1103" y="853"/>
                    <a:pt x="1103" y="552"/>
                  </a:cubicBezTo>
                  <a:cubicBezTo>
                    <a:pt x="1103" y="251"/>
                    <a:pt x="852"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7308878" y="1716081"/>
              <a:ext cx="44886" cy="45926"/>
            </a:xfrm>
            <a:custGeom>
              <a:avLst/>
              <a:gdLst/>
              <a:ahLst/>
              <a:cxnLst/>
              <a:rect l="l" t="t" r="r" b="b"/>
              <a:pathLst>
                <a:path w="1079" h="1104" extrusionOk="0">
                  <a:moveTo>
                    <a:pt x="552" y="176"/>
                  </a:moveTo>
                  <a:cubicBezTo>
                    <a:pt x="752" y="176"/>
                    <a:pt x="928" y="352"/>
                    <a:pt x="928" y="552"/>
                  </a:cubicBezTo>
                  <a:cubicBezTo>
                    <a:pt x="928" y="778"/>
                    <a:pt x="752" y="928"/>
                    <a:pt x="552" y="928"/>
                  </a:cubicBezTo>
                  <a:cubicBezTo>
                    <a:pt x="326" y="928"/>
                    <a:pt x="151" y="778"/>
                    <a:pt x="151" y="552"/>
                  </a:cubicBezTo>
                  <a:cubicBezTo>
                    <a:pt x="151" y="352"/>
                    <a:pt x="326" y="176"/>
                    <a:pt x="552" y="176"/>
                  </a:cubicBezTo>
                  <a:close/>
                  <a:moveTo>
                    <a:pt x="552" y="1"/>
                  </a:moveTo>
                  <a:cubicBezTo>
                    <a:pt x="226" y="1"/>
                    <a:pt x="0" y="251"/>
                    <a:pt x="0" y="552"/>
                  </a:cubicBezTo>
                  <a:cubicBezTo>
                    <a:pt x="0" y="853"/>
                    <a:pt x="226" y="1103"/>
                    <a:pt x="552" y="1103"/>
                  </a:cubicBezTo>
                  <a:cubicBezTo>
                    <a:pt x="853" y="1103"/>
                    <a:pt x="1078" y="853"/>
                    <a:pt x="1078" y="552"/>
                  </a:cubicBezTo>
                  <a:cubicBezTo>
                    <a:pt x="1078" y="251"/>
                    <a:pt x="853"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5915976" y="3894042"/>
              <a:ext cx="1350211" cy="702790"/>
            </a:xfrm>
            <a:custGeom>
              <a:avLst/>
              <a:gdLst/>
              <a:ahLst/>
              <a:cxnLst/>
              <a:rect l="l" t="t" r="r" b="b"/>
              <a:pathLst>
                <a:path w="32457" h="16894" extrusionOk="0">
                  <a:moveTo>
                    <a:pt x="7294" y="1"/>
                  </a:moveTo>
                  <a:lnTo>
                    <a:pt x="6392" y="1129"/>
                  </a:lnTo>
                  <a:lnTo>
                    <a:pt x="5113" y="2708"/>
                  </a:lnTo>
                  <a:lnTo>
                    <a:pt x="3810" y="4337"/>
                  </a:lnTo>
                  <a:cubicBezTo>
                    <a:pt x="2006" y="6567"/>
                    <a:pt x="878" y="9099"/>
                    <a:pt x="502" y="11730"/>
                  </a:cubicBezTo>
                  <a:cubicBezTo>
                    <a:pt x="477" y="11856"/>
                    <a:pt x="276" y="14136"/>
                    <a:pt x="1" y="16893"/>
                  </a:cubicBezTo>
                  <a:lnTo>
                    <a:pt x="32131" y="16893"/>
                  </a:lnTo>
                  <a:lnTo>
                    <a:pt x="32206" y="14688"/>
                  </a:lnTo>
                  <a:cubicBezTo>
                    <a:pt x="32457" y="11029"/>
                    <a:pt x="31254" y="7394"/>
                    <a:pt x="28798" y="4337"/>
                  </a:cubicBezTo>
                  <a:lnTo>
                    <a:pt x="27469" y="2708"/>
                  </a:lnTo>
                  <a:lnTo>
                    <a:pt x="26191" y="1129"/>
                  </a:lnTo>
                  <a:lnTo>
                    <a:pt x="25289" y="1"/>
                  </a:lnTo>
                  <a:lnTo>
                    <a:pt x="16291" y="527"/>
                  </a:lnTo>
                  <a:lnTo>
                    <a:pt x="7294"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6091149" y="4067759"/>
              <a:ext cx="173098" cy="536349"/>
            </a:xfrm>
            <a:custGeom>
              <a:avLst/>
              <a:gdLst/>
              <a:ahLst/>
              <a:cxnLst/>
              <a:rect l="l" t="t" r="r" b="b"/>
              <a:pathLst>
                <a:path w="4161" h="12893" extrusionOk="0">
                  <a:moveTo>
                    <a:pt x="3976" y="1"/>
                  </a:moveTo>
                  <a:cubicBezTo>
                    <a:pt x="3930" y="1"/>
                    <a:pt x="3887" y="19"/>
                    <a:pt x="3860" y="61"/>
                  </a:cubicBezTo>
                  <a:cubicBezTo>
                    <a:pt x="2055" y="2291"/>
                    <a:pt x="902" y="4873"/>
                    <a:pt x="501" y="7529"/>
                  </a:cubicBezTo>
                  <a:cubicBezTo>
                    <a:pt x="501" y="7579"/>
                    <a:pt x="476" y="7830"/>
                    <a:pt x="426" y="8406"/>
                  </a:cubicBezTo>
                  <a:cubicBezTo>
                    <a:pt x="351" y="9334"/>
                    <a:pt x="201" y="10913"/>
                    <a:pt x="0" y="12717"/>
                  </a:cubicBezTo>
                  <a:cubicBezTo>
                    <a:pt x="0" y="12792"/>
                    <a:pt x="75" y="12868"/>
                    <a:pt x="151" y="12893"/>
                  </a:cubicBezTo>
                  <a:lnTo>
                    <a:pt x="176" y="12893"/>
                  </a:lnTo>
                  <a:cubicBezTo>
                    <a:pt x="251" y="12893"/>
                    <a:pt x="326" y="12817"/>
                    <a:pt x="326" y="12742"/>
                  </a:cubicBezTo>
                  <a:cubicBezTo>
                    <a:pt x="527" y="10938"/>
                    <a:pt x="652" y="9384"/>
                    <a:pt x="752" y="8431"/>
                  </a:cubicBezTo>
                  <a:cubicBezTo>
                    <a:pt x="802" y="7955"/>
                    <a:pt x="827" y="7629"/>
                    <a:pt x="827" y="7579"/>
                  </a:cubicBezTo>
                  <a:cubicBezTo>
                    <a:pt x="1203" y="4973"/>
                    <a:pt x="2331" y="2441"/>
                    <a:pt x="4111" y="261"/>
                  </a:cubicBezTo>
                  <a:cubicBezTo>
                    <a:pt x="4161" y="211"/>
                    <a:pt x="4136" y="86"/>
                    <a:pt x="4085" y="35"/>
                  </a:cubicBezTo>
                  <a:cubicBezTo>
                    <a:pt x="4052" y="13"/>
                    <a:pt x="4013" y="1"/>
                    <a:pt x="3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5866972" y="1868292"/>
              <a:ext cx="1219920" cy="1313603"/>
            </a:xfrm>
            <a:custGeom>
              <a:avLst/>
              <a:gdLst/>
              <a:ahLst/>
              <a:cxnLst/>
              <a:rect l="l" t="t" r="r" b="b"/>
              <a:pathLst>
                <a:path w="29325" h="31577" extrusionOk="0">
                  <a:moveTo>
                    <a:pt x="8823" y="1"/>
                  </a:moveTo>
                  <a:cubicBezTo>
                    <a:pt x="6843" y="1"/>
                    <a:pt x="5239" y="1605"/>
                    <a:pt x="5239" y="3585"/>
                  </a:cubicBezTo>
                  <a:cubicBezTo>
                    <a:pt x="5239" y="4963"/>
                    <a:pt x="5991" y="6166"/>
                    <a:pt x="7144" y="6768"/>
                  </a:cubicBezTo>
                  <a:cubicBezTo>
                    <a:pt x="7093" y="6918"/>
                    <a:pt x="7043" y="7094"/>
                    <a:pt x="6968" y="7244"/>
                  </a:cubicBezTo>
                  <a:cubicBezTo>
                    <a:pt x="6266" y="9199"/>
                    <a:pt x="5114" y="10577"/>
                    <a:pt x="3384" y="12081"/>
                  </a:cubicBezTo>
                  <a:lnTo>
                    <a:pt x="3159" y="12282"/>
                  </a:lnTo>
                  <a:cubicBezTo>
                    <a:pt x="1" y="15014"/>
                    <a:pt x="251" y="19600"/>
                    <a:pt x="2682" y="21605"/>
                  </a:cubicBezTo>
                  <a:lnTo>
                    <a:pt x="3384" y="22181"/>
                  </a:lnTo>
                  <a:cubicBezTo>
                    <a:pt x="3484" y="22282"/>
                    <a:pt x="3585" y="22357"/>
                    <a:pt x="3710" y="22432"/>
                  </a:cubicBezTo>
                  <a:cubicBezTo>
                    <a:pt x="4136" y="22733"/>
                    <a:pt x="4337" y="23184"/>
                    <a:pt x="4286" y="23660"/>
                  </a:cubicBezTo>
                  <a:cubicBezTo>
                    <a:pt x="4186" y="24537"/>
                    <a:pt x="4236" y="25440"/>
                    <a:pt x="4537" y="26342"/>
                  </a:cubicBezTo>
                  <a:cubicBezTo>
                    <a:pt x="5530" y="29459"/>
                    <a:pt x="8885" y="31577"/>
                    <a:pt x="12660" y="31577"/>
                  </a:cubicBezTo>
                  <a:cubicBezTo>
                    <a:pt x="12983" y="31577"/>
                    <a:pt x="13308" y="31561"/>
                    <a:pt x="13635" y="31530"/>
                  </a:cubicBezTo>
                  <a:cubicBezTo>
                    <a:pt x="16517" y="31254"/>
                    <a:pt x="18973" y="29876"/>
                    <a:pt x="20427" y="27946"/>
                  </a:cubicBezTo>
                  <a:cubicBezTo>
                    <a:pt x="22181" y="25615"/>
                    <a:pt x="24312" y="23535"/>
                    <a:pt x="26517" y="21530"/>
                  </a:cubicBezTo>
                  <a:cubicBezTo>
                    <a:pt x="28322" y="19876"/>
                    <a:pt x="29324" y="17620"/>
                    <a:pt x="28973" y="15289"/>
                  </a:cubicBezTo>
                  <a:cubicBezTo>
                    <a:pt x="28748" y="13685"/>
                    <a:pt x="27946" y="12307"/>
                    <a:pt x="26768" y="11254"/>
                  </a:cubicBezTo>
                  <a:cubicBezTo>
                    <a:pt x="26492" y="10953"/>
                    <a:pt x="26241" y="10703"/>
                    <a:pt x="25991" y="10477"/>
                  </a:cubicBezTo>
                  <a:cubicBezTo>
                    <a:pt x="25164" y="9700"/>
                    <a:pt x="24036" y="8898"/>
                    <a:pt x="23986" y="7846"/>
                  </a:cubicBezTo>
                  <a:cubicBezTo>
                    <a:pt x="23825" y="4864"/>
                    <a:pt x="20053" y="2449"/>
                    <a:pt x="17616" y="2449"/>
                  </a:cubicBezTo>
                  <a:cubicBezTo>
                    <a:pt x="17021" y="2449"/>
                    <a:pt x="16505" y="2593"/>
                    <a:pt x="16141" y="2908"/>
                  </a:cubicBezTo>
                  <a:cubicBezTo>
                    <a:pt x="16140" y="2910"/>
                    <a:pt x="16137" y="2910"/>
                    <a:pt x="16133" y="2910"/>
                  </a:cubicBezTo>
                  <a:cubicBezTo>
                    <a:pt x="16027" y="2910"/>
                    <a:pt x="15074" y="2459"/>
                    <a:pt x="13668" y="2459"/>
                  </a:cubicBezTo>
                  <a:cubicBezTo>
                    <a:pt x="13244" y="2459"/>
                    <a:pt x="12778" y="2500"/>
                    <a:pt x="12281" y="2607"/>
                  </a:cubicBezTo>
                  <a:cubicBezTo>
                    <a:pt x="11855" y="1104"/>
                    <a:pt x="10477" y="1"/>
                    <a:pt x="8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6331966" y="2455920"/>
              <a:ext cx="46966" cy="70304"/>
            </a:xfrm>
            <a:custGeom>
              <a:avLst/>
              <a:gdLst/>
              <a:ahLst/>
              <a:cxnLst/>
              <a:rect l="l" t="t" r="r" b="b"/>
              <a:pathLst>
                <a:path w="1129" h="1690" extrusionOk="0">
                  <a:moveTo>
                    <a:pt x="163" y="0"/>
                  </a:moveTo>
                  <a:cubicBezTo>
                    <a:pt x="123" y="0"/>
                    <a:pt x="85" y="13"/>
                    <a:pt x="51" y="35"/>
                  </a:cubicBezTo>
                  <a:cubicBezTo>
                    <a:pt x="1" y="86"/>
                    <a:pt x="1" y="211"/>
                    <a:pt x="51" y="261"/>
                  </a:cubicBezTo>
                  <a:lnTo>
                    <a:pt x="702" y="1013"/>
                  </a:lnTo>
                  <a:lnTo>
                    <a:pt x="126" y="1389"/>
                  </a:lnTo>
                  <a:cubicBezTo>
                    <a:pt x="51" y="1439"/>
                    <a:pt x="26" y="1539"/>
                    <a:pt x="76" y="1614"/>
                  </a:cubicBezTo>
                  <a:cubicBezTo>
                    <a:pt x="101" y="1664"/>
                    <a:pt x="151" y="1690"/>
                    <a:pt x="201" y="1690"/>
                  </a:cubicBezTo>
                  <a:cubicBezTo>
                    <a:pt x="226" y="1690"/>
                    <a:pt x="251" y="1690"/>
                    <a:pt x="301" y="1664"/>
                  </a:cubicBezTo>
                  <a:lnTo>
                    <a:pt x="1028" y="1188"/>
                  </a:lnTo>
                  <a:cubicBezTo>
                    <a:pt x="1078" y="1163"/>
                    <a:pt x="1103" y="1113"/>
                    <a:pt x="1103" y="1063"/>
                  </a:cubicBezTo>
                  <a:cubicBezTo>
                    <a:pt x="1129" y="1038"/>
                    <a:pt x="1103" y="988"/>
                    <a:pt x="1078" y="938"/>
                  </a:cubicBezTo>
                  <a:lnTo>
                    <a:pt x="301" y="60"/>
                  </a:lnTo>
                  <a:cubicBezTo>
                    <a:pt x="260" y="19"/>
                    <a:pt x="211" y="0"/>
                    <a:pt x="163" y="0"/>
                  </a:cubicBezTo>
                  <a:close/>
                </a:path>
              </a:pathLst>
            </a:custGeom>
            <a:solidFill>
              <a:srgbClr val="E06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6254841" y="2208198"/>
              <a:ext cx="628701" cy="1018659"/>
            </a:xfrm>
            <a:custGeom>
              <a:avLst/>
              <a:gdLst/>
              <a:ahLst/>
              <a:cxnLst/>
              <a:rect l="l" t="t" r="r" b="b"/>
              <a:pathLst>
                <a:path w="15113" h="24487" extrusionOk="0">
                  <a:moveTo>
                    <a:pt x="11228" y="0"/>
                  </a:moveTo>
                  <a:lnTo>
                    <a:pt x="10376" y="2005"/>
                  </a:lnTo>
                  <a:lnTo>
                    <a:pt x="7845" y="1705"/>
                  </a:lnTo>
                  <a:lnTo>
                    <a:pt x="7268" y="727"/>
                  </a:lnTo>
                  <a:cubicBezTo>
                    <a:pt x="7118" y="477"/>
                    <a:pt x="6892" y="376"/>
                    <a:pt x="6642" y="376"/>
                  </a:cubicBezTo>
                  <a:cubicBezTo>
                    <a:pt x="6441" y="2707"/>
                    <a:pt x="5338" y="4737"/>
                    <a:pt x="4236" y="4913"/>
                  </a:cubicBezTo>
                  <a:lnTo>
                    <a:pt x="2732" y="4587"/>
                  </a:lnTo>
                  <a:lnTo>
                    <a:pt x="2732" y="4562"/>
                  </a:lnTo>
                  <a:lnTo>
                    <a:pt x="2256" y="4562"/>
                  </a:lnTo>
                  <a:cubicBezTo>
                    <a:pt x="1003" y="4587"/>
                    <a:pt x="0" y="5639"/>
                    <a:pt x="25" y="6893"/>
                  </a:cubicBezTo>
                  <a:lnTo>
                    <a:pt x="25" y="6943"/>
                  </a:lnTo>
                  <a:cubicBezTo>
                    <a:pt x="50" y="8156"/>
                    <a:pt x="1077" y="9149"/>
                    <a:pt x="2310" y="9149"/>
                  </a:cubicBezTo>
                  <a:cubicBezTo>
                    <a:pt x="2325" y="9149"/>
                    <a:pt x="2341" y="9149"/>
                    <a:pt x="2356" y="9148"/>
                  </a:cubicBezTo>
                  <a:lnTo>
                    <a:pt x="3283" y="9123"/>
                  </a:lnTo>
                  <a:lnTo>
                    <a:pt x="2957" y="17244"/>
                  </a:lnTo>
                  <a:lnTo>
                    <a:pt x="201" y="17244"/>
                  </a:lnTo>
                  <a:lnTo>
                    <a:pt x="3008" y="24286"/>
                  </a:lnTo>
                  <a:lnTo>
                    <a:pt x="3083" y="24487"/>
                  </a:lnTo>
                  <a:lnTo>
                    <a:pt x="12206" y="24412"/>
                  </a:lnTo>
                  <a:lnTo>
                    <a:pt x="12256" y="24286"/>
                  </a:lnTo>
                  <a:lnTo>
                    <a:pt x="15038" y="17294"/>
                  </a:lnTo>
                  <a:cubicBezTo>
                    <a:pt x="15038" y="17269"/>
                    <a:pt x="15088" y="17244"/>
                    <a:pt x="15113" y="17244"/>
                  </a:cubicBezTo>
                  <a:lnTo>
                    <a:pt x="10927" y="17244"/>
                  </a:lnTo>
                  <a:cubicBezTo>
                    <a:pt x="10927" y="17143"/>
                    <a:pt x="10927" y="17043"/>
                    <a:pt x="10927" y="16943"/>
                  </a:cubicBezTo>
                  <a:lnTo>
                    <a:pt x="10952" y="14010"/>
                  </a:lnTo>
                  <a:cubicBezTo>
                    <a:pt x="13359" y="13409"/>
                    <a:pt x="15038" y="11153"/>
                    <a:pt x="14787" y="8597"/>
                  </a:cubicBezTo>
                  <a:lnTo>
                    <a:pt x="14211" y="2156"/>
                  </a:lnTo>
                  <a:lnTo>
                    <a:pt x="11353" y="2106"/>
                  </a:lnTo>
                  <a:lnTo>
                    <a:pt x="1122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6286082" y="2537496"/>
              <a:ext cx="101213" cy="98218"/>
            </a:xfrm>
            <a:custGeom>
              <a:avLst/>
              <a:gdLst/>
              <a:ahLst/>
              <a:cxnLst/>
              <a:rect l="l" t="t" r="r" b="b"/>
              <a:pathLst>
                <a:path w="2433" h="2361" extrusionOk="0">
                  <a:moveTo>
                    <a:pt x="1229" y="656"/>
                  </a:moveTo>
                  <a:cubicBezTo>
                    <a:pt x="1530" y="681"/>
                    <a:pt x="1755" y="932"/>
                    <a:pt x="1730" y="1207"/>
                  </a:cubicBezTo>
                  <a:cubicBezTo>
                    <a:pt x="1705" y="1508"/>
                    <a:pt x="1455" y="1708"/>
                    <a:pt x="1154" y="1708"/>
                  </a:cubicBezTo>
                  <a:cubicBezTo>
                    <a:pt x="1029" y="1683"/>
                    <a:pt x="903" y="1633"/>
                    <a:pt x="803" y="1508"/>
                  </a:cubicBezTo>
                  <a:cubicBezTo>
                    <a:pt x="703" y="1408"/>
                    <a:pt x="678" y="1282"/>
                    <a:pt x="678" y="1132"/>
                  </a:cubicBezTo>
                  <a:cubicBezTo>
                    <a:pt x="703" y="856"/>
                    <a:pt x="928" y="656"/>
                    <a:pt x="1204" y="656"/>
                  </a:cubicBezTo>
                  <a:close/>
                  <a:moveTo>
                    <a:pt x="1189" y="1"/>
                  </a:moveTo>
                  <a:cubicBezTo>
                    <a:pt x="598" y="1"/>
                    <a:pt x="74" y="462"/>
                    <a:pt x="26" y="1082"/>
                  </a:cubicBezTo>
                  <a:cubicBezTo>
                    <a:pt x="1" y="1408"/>
                    <a:pt x="101" y="1708"/>
                    <a:pt x="302" y="1934"/>
                  </a:cubicBezTo>
                  <a:cubicBezTo>
                    <a:pt x="527" y="2185"/>
                    <a:pt x="803" y="2310"/>
                    <a:pt x="1104" y="2335"/>
                  </a:cubicBezTo>
                  <a:cubicBezTo>
                    <a:pt x="1154" y="2360"/>
                    <a:pt x="1179" y="2360"/>
                    <a:pt x="1204" y="2360"/>
                  </a:cubicBezTo>
                  <a:cubicBezTo>
                    <a:pt x="1805" y="2360"/>
                    <a:pt x="2332" y="1884"/>
                    <a:pt x="2382" y="1257"/>
                  </a:cubicBezTo>
                  <a:cubicBezTo>
                    <a:pt x="2432" y="606"/>
                    <a:pt x="1931" y="54"/>
                    <a:pt x="1279" y="4"/>
                  </a:cubicBezTo>
                  <a:cubicBezTo>
                    <a:pt x="1249" y="2"/>
                    <a:pt x="1219" y="1"/>
                    <a:pt x="118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6801120" y="2409413"/>
              <a:ext cx="36566" cy="36525"/>
            </a:xfrm>
            <a:custGeom>
              <a:avLst/>
              <a:gdLst/>
              <a:ahLst/>
              <a:cxnLst/>
              <a:rect l="l" t="t" r="r" b="b"/>
              <a:pathLst>
                <a:path w="879" h="878" extrusionOk="0">
                  <a:moveTo>
                    <a:pt x="452" y="0"/>
                  </a:moveTo>
                  <a:cubicBezTo>
                    <a:pt x="201" y="0"/>
                    <a:pt x="1" y="201"/>
                    <a:pt x="1" y="427"/>
                  </a:cubicBezTo>
                  <a:cubicBezTo>
                    <a:pt x="1" y="677"/>
                    <a:pt x="176" y="878"/>
                    <a:pt x="427" y="878"/>
                  </a:cubicBezTo>
                  <a:cubicBezTo>
                    <a:pt x="678" y="878"/>
                    <a:pt x="878" y="702"/>
                    <a:pt x="878" y="452"/>
                  </a:cubicBezTo>
                  <a:cubicBezTo>
                    <a:pt x="878" y="201"/>
                    <a:pt x="678"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6607227" y="2409413"/>
              <a:ext cx="37565" cy="36525"/>
            </a:xfrm>
            <a:custGeom>
              <a:avLst/>
              <a:gdLst/>
              <a:ahLst/>
              <a:cxnLst/>
              <a:rect l="l" t="t" r="r" b="b"/>
              <a:pathLst>
                <a:path w="903" h="878" extrusionOk="0">
                  <a:moveTo>
                    <a:pt x="451" y="0"/>
                  </a:moveTo>
                  <a:cubicBezTo>
                    <a:pt x="226" y="0"/>
                    <a:pt x="0" y="201"/>
                    <a:pt x="0" y="427"/>
                  </a:cubicBezTo>
                  <a:cubicBezTo>
                    <a:pt x="0" y="677"/>
                    <a:pt x="201" y="878"/>
                    <a:pt x="426" y="878"/>
                  </a:cubicBezTo>
                  <a:cubicBezTo>
                    <a:pt x="677" y="878"/>
                    <a:pt x="877" y="702"/>
                    <a:pt x="877" y="452"/>
                  </a:cubicBezTo>
                  <a:cubicBezTo>
                    <a:pt x="903" y="201"/>
                    <a:pt x="702"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6689593" y="2395851"/>
              <a:ext cx="66768" cy="138736"/>
            </a:xfrm>
            <a:custGeom>
              <a:avLst/>
              <a:gdLst/>
              <a:ahLst/>
              <a:cxnLst/>
              <a:rect l="l" t="t" r="r" b="b"/>
              <a:pathLst>
                <a:path w="1605" h="3335" extrusionOk="0">
                  <a:moveTo>
                    <a:pt x="451" y="1"/>
                  </a:moveTo>
                  <a:lnTo>
                    <a:pt x="0" y="3334"/>
                  </a:lnTo>
                  <a:lnTo>
                    <a:pt x="501" y="3334"/>
                  </a:lnTo>
                  <a:cubicBezTo>
                    <a:pt x="1103" y="3309"/>
                    <a:pt x="1604" y="2808"/>
                    <a:pt x="1579" y="2206"/>
                  </a:cubicBezTo>
                  <a:cubicBezTo>
                    <a:pt x="1579" y="1956"/>
                    <a:pt x="1379" y="1780"/>
                    <a:pt x="1128" y="1780"/>
                  </a:cubicBezTo>
                  <a:lnTo>
                    <a:pt x="802" y="1780"/>
                  </a:lnTo>
                  <a:cubicBezTo>
                    <a:pt x="627" y="1780"/>
                    <a:pt x="476" y="1655"/>
                    <a:pt x="476" y="1454"/>
                  </a:cubicBezTo>
                  <a:lnTo>
                    <a:pt x="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6682272" y="2389612"/>
              <a:ext cx="80330" cy="152256"/>
            </a:xfrm>
            <a:custGeom>
              <a:avLst/>
              <a:gdLst/>
              <a:ahLst/>
              <a:cxnLst/>
              <a:rect l="l" t="t" r="r" b="b"/>
              <a:pathLst>
                <a:path w="1931" h="3660" extrusionOk="0">
                  <a:moveTo>
                    <a:pt x="627" y="0"/>
                  </a:moveTo>
                  <a:cubicBezTo>
                    <a:pt x="527" y="0"/>
                    <a:pt x="452" y="75"/>
                    <a:pt x="452" y="151"/>
                  </a:cubicBezTo>
                  <a:lnTo>
                    <a:pt x="477" y="1629"/>
                  </a:lnTo>
                  <a:cubicBezTo>
                    <a:pt x="502" y="1755"/>
                    <a:pt x="552" y="1880"/>
                    <a:pt x="627" y="1955"/>
                  </a:cubicBezTo>
                  <a:cubicBezTo>
                    <a:pt x="728" y="2055"/>
                    <a:pt x="853" y="2106"/>
                    <a:pt x="978" y="2106"/>
                  </a:cubicBezTo>
                  <a:lnTo>
                    <a:pt x="1304" y="2081"/>
                  </a:lnTo>
                  <a:cubicBezTo>
                    <a:pt x="1379" y="2081"/>
                    <a:pt x="1454" y="2106"/>
                    <a:pt x="1505" y="2181"/>
                  </a:cubicBezTo>
                  <a:cubicBezTo>
                    <a:pt x="1555" y="2231"/>
                    <a:pt x="1605" y="2281"/>
                    <a:pt x="1605" y="2356"/>
                  </a:cubicBezTo>
                  <a:cubicBezTo>
                    <a:pt x="1605" y="2607"/>
                    <a:pt x="1505" y="2857"/>
                    <a:pt x="1329" y="3033"/>
                  </a:cubicBezTo>
                  <a:cubicBezTo>
                    <a:pt x="1154" y="3208"/>
                    <a:pt x="928" y="3309"/>
                    <a:pt x="677" y="3309"/>
                  </a:cubicBezTo>
                  <a:lnTo>
                    <a:pt x="176" y="3334"/>
                  </a:lnTo>
                  <a:cubicBezTo>
                    <a:pt x="76" y="3334"/>
                    <a:pt x="1" y="3409"/>
                    <a:pt x="1" y="3509"/>
                  </a:cubicBezTo>
                  <a:cubicBezTo>
                    <a:pt x="26" y="3584"/>
                    <a:pt x="76" y="3659"/>
                    <a:pt x="176" y="3659"/>
                  </a:cubicBezTo>
                  <a:lnTo>
                    <a:pt x="677" y="3634"/>
                  </a:lnTo>
                  <a:cubicBezTo>
                    <a:pt x="1028" y="3634"/>
                    <a:pt x="1329" y="3509"/>
                    <a:pt x="1580" y="3258"/>
                  </a:cubicBezTo>
                  <a:cubicBezTo>
                    <a:pt x="1805" y="3008"/>
                    <a:pt x="1931" y="2707"/>
                    <a:pt x="1931" y="2356"/>
                  </a:cubicBezTo>
                  <a:cubicBezTo>
                    <a:pt x="1906" y="2206"/>
                    <a:pt x="1855" y="2055"/>
                    <a:pt x="1730" y="1930"/>
                  </a:cubicBezTo>
                  <a:cubicBezTo>
                    <a:pt x="1630" y="1830"/>
                    <a:pt x="1454" y="1755"/>
                    <a:pt x="1304" y="1755"/>
                  </a:cubicBezTo>
                  <a:lnTo>
                    <a:pt x="978" y="1780"/>
                  </a:lnTo>
                  <a:cubicBezTo>
                    <a:pt x="928" y="1780"/>
                    <a:pt x="903" y="1755"/>
                    <a:pt x="853" y="1730"/>
                  </a:cubicBezTo>
                  <a:cubicBezTo>
                    <a:pt x="828" y="1705"/>
                    <a:pt x="803" y="1654"/>
                    <a:pt x="803" y="1604"/>
                  </a:cubicBezTo>
                  <a:lnTo>
                    <a:pt x="778" y="151"/>
                  </a:lnTo>
                  <a:cubicBezTo>
                    <a:pt x="778" y="75"/>
                    <a:pt x="703"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6679152" y="2689208"/>
              <a:ext cx="48006" cy="18179"/>
            </a:xfrm>
            <a:custGeom>
              <a:avLst/>
              <a:gdLst/>
              <a:ahLst/>
              <a:cxnLst/>
              <a:rect l="l" t="t" r="r" b="b"/>
              <a:pathLst>
                <a:path w="1154" h="437" extrusionOk="0">
                  <a:moveTo>
                    <a:pt x="717" y="1"/>
                  </a:moveTo>
                  <a:cubicBezTo>
                    <a:pt x="507" y="1"/>
                    <a:pt x="245" y="60"/>
                    <a:pt x="26" y="292"/>
                  </a:cubicBezTo>
                  <a:cubicBezTo>
                    <a:pt x="1" y="317"/>
                    <a:pt x="1" y="392"/>
                    <a:pt x="26" y="417"/>
                  </a:cubicBezTo>
                  <a:cubicBezTo>
                    <a:pt x="51" y="430"/>
                    <a:pt x="76" y="436"/>
                    <a:pt x="101" y="436"/>
                  </a:cubicBezTo>
                  <a:cubicBezTo>
                    <a:pt x="126" y="436"/>
                    <a:pt x="151" y="430"/>
                    <a:pt x="176" y="417"/>
                  </a:cubicBezTo>
                  <a:cubicBezTo>
                    <a:pt x="346" y="223"/>
                    <a:pt x="546" y="170"/>
                    <a:pt x="710" y="170"/>
                  </a:cubicBezTo>
                  <a:cubicBezTo>
                    <a:pt x="883" y="170"/>
                    <a:pt x="1015" y="229"/>
                    <a:pt x="1028" y="242"/>
                  </a:cubicBezTo>
                  <a:lnTo>
                    <a:pt x="1078" y="242"/>
                  </a:lnTo>
                  <a:cubicBezTo>
                    <a:pt x="1103" y="242"/>
                    <a:pt x="1128" y="217"/>
                    <a:pt x="1153" y="192"/>
                  </a:cubicBezTo>
                  <a:cubicBezTo>
                    <a:pt x="1153" y="142"/>
                    <a:pt x="1153" y="92"/>
                    <a:pt x="1103" y="67"/>
                  </a:cubicBezTo>
                  <a:cubicBezTo>
                    <a:pt x="1103" y="67"/>
                    <a:pt x="939" y="1"/>
                    <a:pt x="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6548822" y="2306372"/>
              <a:ext cx="113693" cy="51251"/>
            </a:xfrm>
            <a:custGeom>
              <a:avLst/>
              <a:gdLst/>
              <a:ahLst/>
              <a:cxnLst/>
              <a:rect l="l" t="t" r="r" b="b"/>
              <a:pathLst>
                <a:path w="2733" h="1232" extrusionOk="0">
                  <a:moveTo>
                    <a:pt x="1641" y="0"/>
                  </a:moveTo>
                  <a:cubicBezTo>
                    <a:pt x="1505" y="0"/>
                    <a:pt x="1359" y="14"/>
                    <a:pt x="1204" y="46"/>
                  </a:cubicBezTo>
                  <a:cubicBezTo>
                    <a:pt x="627" y="172"/>
                    <a:pt x="251" y="498"/>
                    <a:pt x="126" y="748"/>
                  </a:cubicBezTo>
                  <a:cubicBezTo>
                    <a:pt x="1" y="1024"/>
                    <a:pt x="101" y="1199"/>
                    <a:pt x="276" y="1224"/>
                  </a:cubicBezTo>
                  <a:cubicBezTo>
                    <a:pt x="309" y="1229"/>
                    <a:pt x="342" y="1231"/>
                    <a:pt x="375" y="1231"/>
                  </a:cubicBezTo>
                  <a:cubicBezTo>
                    <a:pt x="525" y="1231"/>
                    <a:pt x="689" y="1190"/>
                    <a:pt x="853" y="1149"/>
                  </a:cubicBezTo>
                  <a:cubicBezTo>
                    <a:pt x="1053" y="1099"/>
                    <a:pt x="1254" y="1049"/>
                    <a:pt x="1429" y="999"/>
                  </a:cubicBezTo>
                  <a:cubicBezTo>
                    <a:pt x="1605" y="974"/>
                    <a:pt x="1805" y="924"/>
                    <a:pt x="2006" y="899"/>
                  </a:cubicBezTo>
                  <a:cubicBezTo>
                    <a:pt x="2206" y="873"/>
                    <a:pt x="2432" y="848"/>
                    <a:pt x="2582" y="748"/>
                  </a:cubicBezTo>
                  <a:cubicBezTo>
                    <a:pt x="2708" y="648"/>
                    <a:pt x="2733" y="447"/>
                    <a:pt x="2507" y="247"/>
                  </a:cubicBezTo>
                  <a:cubicBezTo>
                    <a:pt x="2340" y="117"/>
                    <a:pt x="2034" y="0"/>
                    <a:pt x="1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6781319" y="2315690"/>
              <a:ext cx="90771" cy="38771"/>
            </a:xfrm>
            <a:custGeom>
              <a:avLst/>
              <a:gdLst/>
              <a:ahLst/>
              <a:cxnLst/>
              <a:rect l="l" t="t" r="r" b="b"/>
              <a:pathLst>
                <a:path w="2182" h="932" extrusionOk="0">
                  <a:moveTo>
                    <a:pt x="910" y="0"/>
                  </a:moveTo>
                  <a:cubicBezTo>
                    <a:pt x="581" y="0"/>
                    <a:pt x="315" y="104"/>
                    <a:pt x="176" y="223"/>
                  </a:cubicBezTo>
                  <a:cubicBezTo>
                    <a:pt x="1" y="399"/>
                    <a:pt x="26" y="549"/>
                    <a:pt x="151" y="624"/>
                  </a:cubicBezTo>
                  <a:cubicBezTo>
                    <a:pt x="251" y="700"/>
                    <a:pt x="427" y="700"/>
                    <a:pt x="577" y="725"/>
                  </a:cubicBezTo>
                  <a:cubicBezTo>
                    <a:pt x="753" y="750"/>
                    <a:pt x="903" y="750"/>
                    <a:pt x="1053" y="775"/>
                  </a:cubicBezTo>
                  <a:cubicBezTo>
                    <a:pt x="1179" y="800"/>
                    <a:pt x="1354" y="850"/>
                    <a:pt x="1505" y="875"/>
                  </a:cubicBezTo>
                  <a:cubicBezTo>
                    <a:pt x="1626" y="895"/>
                    <a:pt x="1764" y="932"/>
                    <a:pt x="1879" y="932"/>
                  </a:cubicBezTo>
                  <a:cubicBezTo>
                    <a:pt x="1906" y="932"/>
                    <a:pt x="1932" y="930"/>
                    <a:pt x="1956" y="925"/>
                  </a:cubicBezTo>
                  <a:cubicBezTo>
                    <a:pt x="2106" y="900"/>
                    <a:pt x="2181" y="750"/>
                    <a:pt x="2056" y="549"/>
                  </a:cubicBezTo>
                  <a:cubicBezTo>
                    <a:pt x="1956" y="349"/>
                    <a:pt x="1655" y="98"/>
                    <a:pt x="1179" y="23"/>
                  </a:cubicBezTo>
                  <a:cubicBezTo>
                    <a:pt x="1086" y="7"/>
                    <a:pt x="996" y="0"/>
                    <a:pt x="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6598866" y="2555384"/>
              <a:ext cx="95971" cy="56326"/>
            </a:xfrm>
            <a:custGeom>
              <a:avLst/>
              <a:gdLst/>
              <a:ahLst/>
              <a:cxnLst/>
              <a:rect l="l" t="t" r="r" b="b"/>
              <a:pathLst>
                <a:path w="2307" h="1354" extrusionOk="0">
                  <a:moveTo>
                    <a:pt x="151" y="0"/>
                  </a:moveTo>
                  <a:cubicBezTo>
                    <a:pt x="76" y="0"/>
                    <a:pt x="1" y="75"/>
                    <a:pt x="1" y="176"/>
                  </a:cubicBezTo>
                  <a:lnTo>
                    <a:pt x="1" y="351"/>
                  </a:lnTo>
                  <a:cubicBezTo>
                    <a:pt x="1" y="827"/>
                    <a:pt x="377" y="1228"/>
                    <a:pt x="853" y="1253"/>
                  </a:cubicBezTo>
                  <a:lnTo>
                    <a:pt x="2131" y="1354"/>
                  </a:lnTo>
                  <a:cubicBezTo>
                    <a:pt x="2231" y="1354"/>
                    <a:pt x="2281" y="1278"/>
                    <a:pt x="2307" y="1203"/>
                  </a:cubicBezTo>
                  <a:cubicBezTo>
                    <a:pt x="2307" y="1103"/>
                    <a:pt x="2231" y="1028"/>
                    <a:pt x="2156" y="1028"/>
                  </a:cubicBezTo>
                  <a:lnTo>
                    <a:pt x="878" y="953"/>
                  </a:lnTo>
                  <a:cubicBezTo>
                    <a:pt x="552" y="928"/>
                    <a:pt x="327" y="652"/>
                    <a:pt x="327" y="351"/>
                  </a:cubicBezTo>
                  <a:lnTo>
                    <a:pt x="327" y="176"/>
                  </a:lnTo>
                  <a:cubicBezTo>
                    <a:pt x="327" y="75"/>
                    <a:pt x="251"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7080541" y="3874074"/>
              <a:ext cx="41766" cy="36442"/>
            </a:xfrm>
            <a:custGeom>
              <a:avLst/>
              <a:gdLst/>
              <a:ahLst/>
              <a:cxnLst/>
              <a:rect l="l" t="t" r="r" b="b"/>
              <a:pathLst>
                <a:path w="1004" h="876" extrusionOk="0">
                  <a:moveTo>
                    <a:pt x="505" y="0"/>
                  </a:moveTo>
                  <a:cubicBezTo>
                    <a:pt x="438" y="0"/>
                    <a:pt x="369" y="18"/>
                    <a:pt x="302" y="55"/>
                  </a:cubicBezTo>
                  <a:cubicBezTo>
                    <a:pt x="101" y="155"/>
                    <a:pt x="1" y="406"/>
                    <a:pt x="101" y="631"/>
                  </a:cubicBezTo>
                  <a:cubicBezTo>
                    <a:pt x="190" y="791"/>
                    <a:pt x="341" y="875"/>
                    <a:pt x="502" y="875"/>
                  </a:cubicBezTo>
                  <a:cubicBezTo>
                    <a:pt x="569" y="875"/>
                    <a:pt x="637" y="861"/>
                    <a:pt x="703" y="832"/>
                  </a:cubicBezTo>
                  <a:cubicBezTo>
                    <a:pt x="903" y="732"/>
                    <a:pt x="1003" y="456"/>
                    <a:pt x="903" y="255"/>
                  </a:cubicBezTo>
                  <a:cubicBezTo>
                    <a:pt x="815" y="97"/>
                    <a:pt x="665" y="0"/>
                    <a:pt x="505" y="0"/>
                  </a:cubicBezTo>
                  <a:close/>
                </a:path>
              </a:pathLst>
            </a:custGeom>
            <a:solidFill>
              <a:srgbClr val="F2F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5737682" y="2922371"/>
              <a:ext cx="1843379" cy="1166755"/>
            </a:xfrm>
            <a:custGeom>
              <a:avLst/>
              <a:gdLst/>
              <a:ahLst/>
              <a:cxnLst/>
              <a:rect l="l" t="t" r="r" b="b"/>
              <a:pathLst>
                <a:path w="44312" h="28047" extrusionOk="0">
                  <a:moveTo>
                    <a:pt x="12532" y="0"/>
                  </a:moveTo>
                  <a:cubicBezTo>
                    <a:pt x="9625" y="51"/>
                    <a:pt x="6267" y="1254"/>
                    <a:pt x="3760" y="3183"/>
                  </a:cubicBezTo>
                  <a:cubicBezTo>
                    <a:pt x="1279" y="5063"/>
                    <a:pt x="1" y="8171"/>
                    <a:pt x="377" y="11304"/>
                  </a:cubicBezTo>
                  <a:cubicBezTo>
                    <a:pt x="452" y="11905"/>
                    <a:pt x="602" y="12507"/>
                    <a:pt x="853" y="13183"/>
                  </a:cubicBezTo>
                  <a:lnTo>
                    <a:pt x="1003" y="13635"/>
                  </a:lnTo>
                  <a:cubicBezTo>
                    <a:pt x="1555" y="15188"/>
                    <a:pt x="2156" y="16717"/>
                    <a:pt x="2833" y="18196"/>
                  </a:cubicBezTo>
                  <a:cubicBezTo>
                    <a:pt x="3159" y="18923"/>
                    <a:pt x="3259" y="19123"/>
                    <a:pt x="3284" y="19173"/>
                  </a:cubicBezTo>
                  <a:cubicBezTo>
                    <a:pt x="3485" y="19675"/>
                    <a:pt x="3710" y="20151"/>
                    <a:pt x="3886" y="20502"/>
                  </a:cubicBezTo>
                  <a:cubicBezTo>
                    <a:pt x="4161" y="21003"/>
                    <a:pt x="4562" y="21705"/>
                    <a:pt x="5064" y="22557"/>
                  </a:cubicBezTo>
                  <a:cubicBezTo>
                    <a:pt x="6141" y="24386"/>
                    <a:pt x="8021" y="25489"/>
                    <a:pt x="10051" y="25640"/>
                  </a:cubicBezTo>
                  <a:cubicBezTo>
                    <a:pt x="10051" y="25640"/>
                    <a:pt x="10076" y="25665"/>
                    <a:pt x="10076" y="25665"/>
                  </a:cubicBezTo>
                  <a:lnTo>
                    <a:pt x="13811" y="27043"/>
                  </a:lnTo>
                  <a:cubicBezTo>
                    <a:pt x="15765" y="27720"/>
                    <a:pt x="17821" y="28046"/>
                    <a:pt x="19901" y="28046"/>
                  </a:cubicBezTo>
                  <a:lnTo>
                    <a:pt x="20051" y="28046"/>
                  </a:lnTo>
                  <a:cubicBezTo>
                    <a:pt x="20123" y="28046"/>
                    <a:pt x="20195" y="28047"/>
                    <a:pt x="20267" y="28047"/>
                  </a:cubicBezTo>
                  <a:cubicBezTo>
                    <a:pt x="22347" y="28047"/>
                    <a:pt x="24379" y="27696"/>
                    <a:pt x="26317" y="27018"/>
                  </a:cubicBezTo>
                  <a:lnTo>
                    <a:pt x="30953" y="25214"/>
                  </a:lnTo>
                  <a:cubicBezTo>
                    <a:pt x="31029" y="25188"/>
                    <a:pt x="31054" y="25138"/>
                    <a:pt x="31054" y="25063"/>
                  </a:cubicBezTo>
                  <a:cubicBezTo>
                    <a:pt x="31179" y="24913"/>
                    <a:pt x="31304" y="24712"/>
                    <a:pt x="31455" y="24537"/>
                  </a:cubicBezTo>
                  <a:cubicBezTo>
                    <a:pt x="31480" y="24662"/>
                    <a:pt x="31580" y="24787"/>
                    <a:pt x="31680" y="24888"/>
                  </a:cubicBezTo>
                  <a:cubicBezTo>
                    <a:pt x="31806" y="24988"/>
                    <a:pt x="31981" y="25063"/>
                    <a:pt x="32156" y="25063"/>
                  </a:cubicBezTo>
                  <a:cubicBezTo>
                    <a:pt x="32207" y="25063"/>
                    <a:pt x="32232" y="25038"/>
                    <a:pt x="32282" y="25038"/>
                  </a:cubicBezTo>
                  <a:lnTo>
                    <a:pt x="38698" y="23910"/>
                  </a:lnTo>
                  <a:cubicBezTo>
                    <a:pt x="41054" y="23434"/>
                    <a:pt x="42883" y="21805"/>
                    <a:pt x="43610" y="19524"/>
                  </a:cubicBezTo>
                  <a:cubicBezTo>
                    <a:pt x="44312" y="17244"/>
                    <a:pt x="43760" y="14838"/>
                    <a:pt x="42106" y="13133"/>
                  </a:cubicBezTo>
                  <a:lnTo>
                    <a:pt x="41480" y="12482"/>
                  </a:lnTo>
                  <a:cubicBezTo>
                    <a:pt x="41480" y="12457"/>
                    <a:pt x="41455" y="12457"/>
                    <a:pt x="41430" y="12457"/>
                  </a:cubicBezTo>
                  <a:cubicBezTo>
                    <a:pt x="41430" y="12432"/>
                    <a:pt x="41430" y="12406"/>
                    <a:pt x="41405" y="12381"/>
                  </a:cubicBezTo>
                  <a:lnTo>
                    <a:pt x="33986" y="3735"/>
                  </a:lnTo>
                  <a:lnTo>
                    <a:pt x="33911" y="3634"/>
                  </a:lnTo>
                  <a:cubicBezTo>
                    <a:pt x="31831" y="1254"/>
                    <a:pt x="30778" y="76"/>
                    <a:pt x="27595" y="0"/>
                  </a:cubicBezTo>
                  <a:lnTo>
                    <a:pt x="27545" y="0"/>
                  </a:lnTo>
                  <a:cubicBezTo>
                    <a:pt x="27470" y="0"/>
                    <a:pt x="27420" y="51"/>
                    <a:pt x="27395" y="101"/>
                  </a:cubicBezTo>
                  <a:lnTo>
                    <a:pt x="23309" y="10376"/>
                  </a:lnTo>
                  <a:lnTo>
                    <a:pt x="19700" y="7043"/>
                  </a:lnTo>
                  <a:cubicBezTo>
                    <a:pt x="19584" y="6927"/>
                    <a:pt x="19435" y="6871"/>
                    <a:pt x="19283" y="6871"/>
                  </a:cubicBezTo>
                  <a:cubicBezTo>
                    <a:pt x="19140" y="6871"/>
                    <a:pt x="18995" y="6921"/>
                    <a:pt x="18873" y="7018"/>
                  </a:cubicBezTo>
                  <a:lnTo>
                    <a:pt x="16367" y="9223"/>
                  </a:lnTo>
                  <a:lnTo>
                    <a:pt x="12708" y="51"/>
                  </a:lnTo>
                  <a:cubicBezTo>
                    <a:pt x="12708" y="25"/>
                    <a:pt x="12683" y="0"/>
                    <a:pt x="12633" y="0"/>
                  </a:cubicBezTo>
                  <a:lnTo>
                    <a:pt x="12557" y="0"/>
                  </a:lnTo>
                  <a:lnTo>
                    <a:pt x="12557" y="76"/>
                  </a:lnTo>
                  <a:lnTo>
                    <a:pt x="125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7044059" y="3494358"/>
              <a:ext cx="263827" cy="163072"/>
            </a:xfrm>
            <a:custGeom>
              <a:avLst/>
              <a:gdLst/>
              <a:ahLst/>
              <a:cxnLst/>
              <a:rect l="l" t="t" r="r" b="b"/>
              <a:pathLst>
                <a:path w="6342" h="3920" extrusionOk="0">
                  <a:moveTo>
                    <a:pt x="6266" y="0"/>
                  </a:moveTo>
                  <a:cubicBezTo>
                    <a:pt x="6256" y="0"/>
                    <a:pt x="6248" y="3"/>
                    <a:pt x="6241" y="10"/>
                  </a:cubicBezTo>
                  <a:lnTo>
                    <a:pt x="903" y="1438"/>
                  </a:lnTo>
                  <a:cubicBezTo>
                    <a:pt x="377" y="1589"/>
                    <a:pt x="1" y="2065"/>
                    <a:pt x="1" y="2616"/>
                  </a:cubicBezTo>
                  <a:lnTo>
                    <a:pt x="1" y="3844"/>
                  </a:lnTo>
                  <a:cubicBezTo>
                    <a:pt x="1" y="3870"/>
                    <a:pt x="51" y="3920"/>
                    <a:pt x="101" y="3920"/>
                  </a:cubicBezTo>
                  <a:cubicBezTo>
                    <a:pt x="126" y="3920"/>
                    <a:pt x="176" y="3870"/>
                    <a:pt x="176" y="3844"/>
                  </a:cubicBezTo>
                  <a:lnTo>
                    <a:pt x="176" y="2616"/>
                  </a:lnTo>
                  <a:cubicBezTo>
                    <a:pt x="176" y="2140"/>
                    <a:pt x="502" y="1714"/>
                    <a:pt x="953" y="1589"/>
                  </a:cubicBezTo>
                  <a:lnTo>
                    <a:pt x="6266" y="160"/>
                  </a:lnTo>
                  <a:cubicBezTo>
                    <a:pt x="6316" y="160"/>
                    <a:pt x="6341" y="110"/>
                    <a:pt x="6341" y="60"/>
                  </a:cubicBezTo>
                  <a:cubicBezTo>
                    <a:pt x="6323" y="23"/>
                    <a:pt x="6291" y="0"/>
                    <a:pt x="6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7032577" y="3403630"/>
              <a:ext cx="90771" cy="147472"/>
            </a:xfrm>
            <a:custGeom>
              <a:avLst/>
              <a:gdLst/>
              <a:ahLst/>
              <a:cxnLst/>
              <a:rect l="l" t="t" r="r" b="b"/>
              <a:pathLst>
                <a:path w="2182" h="3545" extrusionOk="0">
                  <a:moveTo>
                    <a:pt x="94" y="0"/>
                  </a:moveTo>
                  <a:cubicBezTo>
                    <a:pt x="80" y="0"/>
                    <a:pt x="66" y="3"/>
                    <a:pt x="51" y="10"/>
                  </a:cubicBezTo>
                  <a:cubicBezTo>
                    <a:pt x="26" y="35"/>
                    <a:pt x="1" y="86"/>
                    <a:pt x="26" y="136"/>
                  </a:cubicBezTo>
                  <a:lnTo>
                    <a:pt x="2031" y="3494"/>
                  </a:lnTo>
                  <a:cubicBezTo>
                    <a:pt x="2031" y="3519"/>
                    <a:pt x="2056" y="3544"/>
                    <a:pt x="2081" y="3544"/>
                  </a:cubicBezTo>
                  <a:lnTo>
                    <a:pt x="2131" y="3544"/>
                  </a:lnTo>
                  <a:cubicBezTo>
                    <a:pt x="2181" y="3519"/>
                    <a:pt x="2181" y="3469"/>
                    <a:pt x="2156" y="3419"/>
                  </a:cubicBezTo>
                  <a:lnTo>
                    <a:pt x="176" y="35"/>
                  </a:lnTo>
                  <a:cubicBezTo>
                    <a:pt x="159" y="18"/>
                    <a:pt x="128"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6578024" y="2951448"/>
              <a:ext cx="608691" cy="486013"/>
            </a:xfrm>
            <a:custGeom>
              <a:avLst/>
              <a:gdLst/>
              <a:ahLst/>
              <a:cxnLst/>
              <a:rect l="l" t="t" r="r" b="b"/>
              <a:pathLst>
                <a:path w="14632" h="11683" extrusionOk="0">
                  <a:moveTo>
                    <a:pt x="14414" y="0"/>
                  </a:moveTo>
                  <a:cubicBezTo>
                    <a:pt x="14405" y="0"/>
                    <a:pt x="14396" y="1"/>
                    <a:pt x="14387" y="3"/>
                  </a:cubicBezTo>
                  <a:lnTo>
                    <a:pt x="8497" y="329"/>
                  </a:lnTo>
                  <a:cubicBezTo>
                    <a:pt x="8397" y="319"/>
                    <a:pt x="8297" y="314"/>
                    <a:pt x="8199" y="314"/>
                  </a:cubicBezTo>
                  <a:cubicBezTo>
                    <a:pt x="7806" y="314"/>
                    <a:pt x="7429" y="394"/>
                    <a:pt x="7068" y="555"/>
                  </a:cubicBezTo>
                  <a:lnTo>
                    <a:pt x="4011" y="2058"/>
                  </a:lnTo>
                  <a:cubicBezTo>
                    <a:pt x="3083" y="2509"/>
                    <a:pt x="2281" y="3236"/>
                    <a:pt x="1730" y="4139"/>
                  </a:cubicBezTo>
                  <a:lnTo>
                    <a:pt x="1" y="6946"/>
                  </a:lnTo>
                  <a:lnTo>
                    <a:pt x="4888" y="11682"/>
                  </a:lnTo>
                  <a:lnTo>
                    <a:pt x="5915" y="8775"/>
                  </a:lnTo>
                  <a:lnTo>
                    <a:pt x="7369" y="8149"/>
                  </a:lnTo>
                  <a:cubicBezTo>
                    <a:pt x="7820" y="7948"/>
                    <a:pt x="8221" y="7647"/>
                    <a:pt x="8547" y="7271"/>
                  </a:cubicBezTo>
                  <a:lnTo>
                    <a:pt x="10427" y="4941"/>
                  </a:lnTo>
                  <a:lnTo>
                    <a:pt x="10026" y="6093"/>
                  </a:lnTo>
                  <a:cubicBezTo>
                    <a:pt x="9850" y="6645"/>
                    <a:pt x="10101" y="7221"/>
                    <a:pt x="10602" y="7472"/>
                  </a:cubicBezTo>
                  <a:cubicBezTo>
                    <a:pt x="10661" y="7498"/>
                    <a:pt x="10722" y="7511"/>
                    <a:pt x="10782" y="7511"/>
                  </a:cubicBezTo>
                  <a:cubicBezTo>
                    <a:pt x="10947" y="7511"/>
                    <a:pt x="11098" y="7413"/>
                    <a:pt x="11153" y="7246"/>
                  </a:cubicBezTo>
                  <a:lnTo>
                    <a:pt x="12532" y="3763"/>
                  </a:lnTo>
                  <a:cubicBezTo>
                    <a:pt x="12657" y="3412"/>
                    <a:pt x="12582" y="3011"/>
                    <a:pt x="12331" y="2710"/>
                  </a:cubicBezTo>
                  <a:lnTo>
                    <a:pt x="12131" y="2509"/>
                  </a:lnTo>
                  <a:lnTo>
                    <a:pt x="11905" y="1883"/>
                  </a:lnTo>
                  <a:cubicBezTo>
                    <a:pt x="11780" y="1532"/>
                    <a:pt x="11454" y="1281"/>
                    <a:pt x="11078" y="1256"/>
                  </a:cubicBezTo>
                  <a:lnTo>
                    <a:pt x="10953" y="1231"/>
                  </a:lnTo>
                  <a:lnTo>
                    <a:pt x="13710" y="905"/>
                  </a:lnTo>
                  <a:cubicBezTo>
                    <a:pt x="14086" y="855"/>
                    <a:pt x="14412" y="630"/>
                    <a:pt x="14562" y="279"/>
                  </a:cubicBezTo>
                  <a:cubicBezTo>
                    <a:pt x="14562" y="279"/>
                    <a:pt x="14562" y="254"/>
                    <a:pt x="14562" y="254"/>
                  </a:cubicBezTo>
                  <a:cubicBezTo>
                    <a:pt x="14632" y="138"/>
                    <a:pt x="14529" y="0"/>
                    <a:pt x="14414"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6948131" y="3005777"/>
              <a:ext cx="84490" cy="4202"/>
            </a:xfrm>
            <a:custGeom>
              <a:avLst/>
              <a:gdLst/>
              <a:ahLst/>
              <a:cxnLst/>
              <a:rect l="l" t="t" r="r" b="b"/>
              <a:pathLst>
                <a:path w="2031" h="101" extrusionOk="0">
                  <a:moveTo>
                    <a:pt x="1" y="101"/>
                  </a:moveTo>
                  <a:lnTo>
                    <a:pt x="2031" y="0"/>
                  </a:lnTo>
                </a:path>
              </a:pathLst>
            </a:custGeom>
            <a:solidFill>
              <a:srgbClr val="C06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6943971" y="3001617"/>
              <a:ext cx="92851" cy="12522"/>
            </a:xfrm>
            <a:custGeom>
              <a:avLst/>
              <a:gdLst/>
              <a:ahLst/>
              <a:cxnLst/>
              <a:rect l="l" t="t" r="r" b="b"/>
              <a:pathLst>
                <a:path w="2232" h="301" extrusionOk="0">
                  <a:moveTo>
                    <a:pt x="2131" y="0"/>
                  </a:moveTo>
                  <a:lnTo>
                    <a:pt x="101" y="100"/>
                  </a:lnTo>
                  <a:cubicBezTo>
                    <a:pt x="51" y="100"/>
                    <a:pt x="1" y="151"/>
                    <a:pt x="26" y="201"/>
                  </a:cubicBezTo>
                  <a:cubicBezTo>
                    <a:pt x="26" y="251"/>
                    <a:pt x="51" y="301"/>
                    <a:pt x="126" y="301"/>
                  </a:cubicBezTo>
                  <a:lnTo>
                    <a:pt x="2131" y="201"/>
                  </a:lnTo>
                  <a:lnTo>
                    <a:pt x="2181" y="201"/>
                  </a:lnTo>
                  <a:cubicBezTo>
                    <a:pt x="2206" y="176"/>
                    <a:pt x="2231" y="151"/>
                    <a:pt x="2231" y="100"/>
                  </a:cubicBezTo>
                  <a:cubicBezTo>
                    <a:pt x="2231" y="50"/>
                    <a:pt x="2181" y="0"/>
                    <a:pt x="2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6977334" y="3055821"/>
              <a:ext cx="102211" cy="11523"/>
            </a:xfrm>
            <a:custGeom>
              <a:avLst/>
              <a:gdLst/>
              <a:ahLst/>
              <a:cxnLst/>
              <a:rect l="l" t="t" r="r" b="b"/>
              <a:pathLst>
                <a:path w="2457" h="277" extrusionOk="0">
                  <a:moveTo>
                    <a:pt x="1" y="276"/>
                  </a:moveTo>
                  <a:lnTo>
                    <a:pt x="2457" y="0"/>
                  </a:lnTo>
                </a:path>
              </a:pathLst>
            </a:custGeom>
            <a:solidFill>
              <a:srgbClr val="C06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6973174" y="3052409"/>
              <a:ext cx="110531" cy="19094"/>
            </a:xfrm>
            <a:custGeom>
              <a:avLst/>
              <a:gdLst/>
              <a:ahLst/>
              <a:cxnLst/>
              <a:rect l="l" t="t" r="r" b="b"/>
              <a:pathLst>
                <a:path w="2657" h="459" extrusionOk="0">
                  <a:moveTo>
                    <a:pt x="2568" y="1"/>
                  </a:moveTo>
                  <a:cubicBezTo>
                    <a:pt x="2558" y="1"/>
                    <a:pt x="2545" y="3"/>
                    <a:pt x="2532" y="7"/>
                  </a:cubicBezTo>
                  <a:lnTo>
                    <a:pt x="101" y="258"/>
                  </a:lnTo>
                  <a:cubicBezTo>
                    <a:pt x="25" y="258"/>
                    <a:pt x="0" y="308"/>
                    <a:pt x="0" y="358"/>
                  </a:cubicBezTo>
                  <a:cubicBezTo>
                    <a:pt x="0" y="408"/>
                    <a:pt x="50" y="458"/>
                    <a:pt x="101" y="458"/>
                  </a:cubicBezTo>
                  <a:lnTo>
                    <a:pt x="2557" y="183"/>
                  </a:lnTo>
                  <a:lnTo>
                    <a:pt x="2607" y="183"/>
                  </a:lnTo>
                  <a:cubicBezTo>
                    <a:pt x="2632" y="158"/>
                    <a:pt x="2657" y="133"/>
                    <a:pt x="2657" y="82"/>
                  </a:cubicBezTo>
                  <a:cubicBezTo>
                    <a:pt x="2636" y="41"/>
                    <a:pt x="2616" y="1"/>
                    <a:pt x="2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7011736" y="3128785"/>
              <a:ext cx="11523" cy="28205"/>
            </a:xfrm>
            <a:custGeom>
              <a:avLst/>
              <a:gdLst/>
              <a:ahLst/>
              <a:cxnLst/>
              <a:rect l="l" t="t" r="r" b="b"/>
              <a:pathLst>
                <a:path w="277" h="678" extrusionOk="0">
                  <a:moveTo>
                    <a:pt x="276" y="1"/>
                  </a:moveTo>
                  <a:lnTo>
                    <a:pt x="1" y="678"/>
                  </a:lnTo>
                </a:path>
              </a:pathLst>
            </a:custGeom>
            <a:solidFill>
              <a:srgbClr val="C06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7007576" y="3124209"/>
              <a:ext cx="19843" cy="36691"/>
            </a:xfrm>
            <a:custGeom>
              <a:avLst/>
              <a:gdLst/>
              <a:ahLst/>
              <a:cxnLst/>
              <a:rect l="l" t="t" r="r" b="b"/>
              <a:pathLst>
                <a:path w="477" h="882" extrusionOk="0">
                  <a:moveTo>
                    <a:pt x="362" y="1"/>
                  </a:moveTo>
                  <a:cubicBezTo>
                    <a:pt x="326" y="1"/>
                    <a:pt x="294" y="24"/>
                    <a:pt x="276" y="61"/>
                  </a:cubicBezTo>
                  <a:lnTo>
                    <a:pt x="25" y="737"/>
                  </a:lnTo>
                  <a:cubicBezTo>
                    <a:pt x="0" y="788"/>
                    <a:pt x="25" y="838"/>
                    <a:pt x="76" y="863"/>
                  </a:cubicBezTo>
                  <a:cubicBezTo>
                    <a:pt x="88" y="875"/>
                    <a:pt x="101" y="881"/>
                    <a:pt x="113" y="881"/>
                  </a:cubicBezTo>
                  <a:cubicBezTo>
                    <a:pt x="126" y="881"/>
                    <a:pt x="138" y="875"/>
                    <a:pt x="151" y="863"/>
                  </a:cubicBezTo>
                  <a:cubicBezTo>
                    <a:pt x="176" y="863"/>
                    <a:pt x="176" y="838"/>
                    <a:pt x="201" y="813"/>
                  </a:cubicBezTo>
                  <a:lnTo>
                    <a:pt x="451" y="136"/>
                  </a:lnTo>
                  <a:cubicBezTo>
                    <a:pt x="477" y="86"/>
                    <a:pt x="451" y="36"/>
                    <a:pt x="401" y="11"/>
                  </a:cubicBezTo>
                  <a:cubicBezTo>
                    <a:pt x="388" y="4"/>
                    <a:pt x="375"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6524861" y="3185734"/>
              <a:ext cx="308630" cy="292781"/>
            </a:xfrm>
            <a:custGeom>
              <a:avLst/>
              <a:gdLst/>
              <a:ahLst/>
              <a:cxnLst/>
              <a:rect l="l" t="t" r="r" b="b"/>
              <a:pathLst>
                <a:path w="7419" h="7038" extrusionOk="0">
                  <a:moveTo>
                    <a:pt x="1466" y="1"/>
                  </a:moveTo>
                  <a:cubicBezTo>
                    <a:pt x="1361" y="1"/>
                    <a:pt x="1256" y="44"/>
                    <a:pt x="1178" y="136"/>
                  </a:cubicBezTo>
                  <a:lnTo>
                    <a:pt x="151" y="1213"/>
                  </a:lnTo>
                  <a:cubicBezTo>
                    <a:pt x="0" y="1389"/>
                    <a:pt x="25" y="1639"/>
                    <a:pt x="176" y="1790"/>
                  </a:cubicBezTo>
                  <a:lnTo>
                    <a:pt x="5690" y="6928"/>
                  </a:lnTo>
                  <a:cubicBezTo>
                    <a:pt x="5774" y="7000"/>
                    <a:pt x="5876" y="7037"/>
                    <a:pt x="5975" y="7037"/>
                  </a:cubicBezTo>
                  <a:cubicBezTo>
                    <a:pt x="6083" y="7037"/>
                    <a:pt x="6188" y="6994"/>
                    <a:pt x="6266" y="6903"/>
                  </a:cubicBezTo>
                  <a:lnTo>
                    <a:pt x="7269" y="5825"/>
                  </a:lnTo>
                  <a:cubicBezTo>
                    <a:pt x="7419" y="5649"/>
                    <a:pt x="7419" y="5399"/>
                    <a:pt x="7243" y="5248"/>
                  </a:cubicBezTo>
                  <a:lnTo>
                    <a:pt x="1730" y="111"/>
                  </a:lnTo>
                  <a:cubicBezTo>
                    <a:pt x="1657" y="38"/>
                    <a:pt x="1562" y="1"/>
                    <a:pt x="146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6141193" y="3796325"/>
              <a:ext cx="358675" cy="191610"/>
            </a:xfrm>
            <a:custGeom>
              <a:avLst/>
              <a:gdLst/>
              <a:ahLst/>
              <a:cxnLst/>
              <a:rect l="l" t="t" r="r" b="b"/>
              <a:pathLst>
                <a:path w="8622" h="4606" extrusionOk="0">
                  <a:moveTo>
                    <a:pt x="8547" y="0"/>
                  </a:moveTo>
                  <a:cubicBezTo>
                    <a:pt x="8528" y="0"/>
                    <a:pt x="8509" y="7"/>
                    <a:pt x="8496" y="19"/>
                  </a:cubicBezTo>
                  <a:lnTo>
                    <a:pt x="6090" y="2250"/>
                  </a:lnTo>
                  <a:cubicBezTo>
                    <a:pt x="4572" y="3651"/>
                    <a:pt x="2575" y="4443"/>
                    <a:pt x="526" y="4443"/>
                  </a:cubicBezTo>
                  <a:cubicBezTo>
                    <a:pt x="376" y="4443"/>
                    <a:pt x="226" y="4439"/>
                    <a:pt x="75" y="4430"/>
                  </a:cubicBezTo>
                  <a:cubicBezTo>
                    <a:pt x="25" y="4430"/>
                    <a:pt x="0" y="4480"/>
                    <a:pt x="0" y="4505"/>
                  </a:cubicBezTo>
                  <a:cubicBezTo>
                    <a:pt x="0" y="4555"/>
                    <a:pt x="25" y="4606"/>
                    <a:pt x="75" y="4606"/>
                  </a:cubicBezTo>
                  <a:lnTo>
                    <a:pt x="527" y="4606"/>
                  </a:lnTo>
                  <a:cubicBezTo>
                    <a:pt x="2607" y="4606"/>
                    <a:pt x="4662" y="3804"/>
                    <a:pt x="6191" y="2375"/>
                  </a:cubicBezTo>
                  <a:lnTo>
                    <a:pt x="8597" y="144"/>
                  </a:lnTo>
                  <a:cubicBezTo>
                    <a:pt x="8622" y="119"/>
                    <a:pt x="8622" y="69"/>
                    <a:pt x="8597" y="19"/>
                  </a:cubicBezTo>
                  <a:cubicBezTo>
                    <a:pt x="8584" y="7"/>
                    <a:pt x="8565" y="0"/>
                    <a:pt x="8547" y="0"/>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6074468" y="3299633"/>
              <a:ext cx="348275" cy="296275"/>
            </a:xfrm>
            <a:custGeom>
              <a:avLst/>
              <a:gdLst/>
              <a:ahLst/>
              <a:cxnLst/>
              <a:rect l="l" t="t" r="r" b="b"/>
              <a:pathLst>
                <a:path w="8372" h="7122" extrusionOk="0">
                  <a:moveTo>
                    <a:pt x="8264" y="0"/>
                  </a:moveTo>
                  <a:cubicBezTo>
                    <a:pt x="8246" y="0"/>
                    <a:pt x="8231" y="8"/>
                    <a:pt x="8221" y="29"/>
                  </a:cubicBezTo>
                  <a:lnTo>
                    <a:pt x="50" y="6972"/>
                  </a:lnTo>
                  <a:cubicBezTo>
                    <a:pt x="0" y="6997"/>
                    <a:pt x="0" y="7047"/>
                    <a:pt x="25" y="7097"/>
                  </a:cubicBezTo>
                  <a:cubicBezTo>
                    <a:pt x="50" y="7097"/>
                    <a:pt x="75" y="7122"/>
                    <a:pt x="100" y="7122"/>
                  </a:cubicBezTo>
                  <a:cubicBezTo>
                    <a:pt x="126" y="7122"/>
                    <a:pt x="126" y="7097"/>
                    <a:pt x="151" y="7097"/>
                  </a:cubicBezTo>
                  <a:lnTo>
                    <a:pt x="8321" y="129"/>
                  </a:lnTo>
                  <a:cubicBezTo>
                    <a:pt x="8371" y="104"/>
                    <a:pt x="8371" y="54"/>
                    <a:pt x="8346" y="29"/>
                  </a:cubicBezTo>
                  <a:cubicBezTo>
                    <a:pt x="8317" y="15"/>
                    <a:pt x="8288" y="0"/>
                    <a:pt x="8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6030664" y="3280580"/>
              <a:ext cx="141856" cy="238202"/>
            </a:xfrm>
            <a:custGeom>
              <a:avLst/>
              <a:gdLst/>
              <a:ahLst/>
              <a:cxnLst/>
              <a:rect l="l" t="t" r="r" b="b"/>
              <a:pathLst>
                <a:path w="3410" h="5726" extrusionOk="0">
                  <a:moveTo>
                    <a:pt x="94" y="1"/>
                  </a:moveTo>
                  <a:cubicBezTo>
                    <a:pt x="80" y="1"/>
                    <a:pt x="65" y="4"/>
                    <a:pt x="51" y="11"/>
                  </a:cubicBezTo>
                  <a:cubicBezTo>
                    <a:pt x="26" y="36"/>
                    <a:pt x="1" y="86"/>
                    <a:pt x="26" y="111"/>
                  </a:cubicBezTo>
                  <a:lnTo>
                    <a:pt x="3259" y="5675"/>
                  </a:lnTo>
                  <a:cubicBezTo>
                    <a:pt x="3259" y="5700"/>
                    <a:pt x="3284" y="5725"/>
                    <a:pt x="3334" y="5725"/>
                  </a:cubicBezTo>
                  <a:lnTo>
                    <a:pt x="3359" y="5725"/>
                  </a:lnTo>
                  <a:cubicBezTo>
                    <a:pt x="3409" y="5700"/>
                    <a:pt x="3409" y="5650"/>
                    <a:pt x="3384" y="5600"/>
                  </a:cubicBezTo>
                  <a:lnTo>
                    <a:pt x="176" y="36"/>
                  </a:lnTo>
                  <a:cubicBezTo>
                    <a:pt x="158" y="18"/>
                    <a:pt x="128"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6705234" y="3461661"/>
              <a:ext cx="41725" cy="35984"/>
            </a:xfrm>
            <a:custGeom>
              <a:avLst/>
              <a:gdLst/>
              <a:ahLst/>
              <a:cxnLst/>
              <a:rect l="l" t="t" r="r" b="b"/>
              <a:pathLst>
                <a:path w="1003" h="865" extrusionOk="0">
                  <a:moveTo>
                    <a:pt x="501" y="0"/>
                  </a:moveTo>
                  <a:cubicBezTo>
                    <a:pt x="435" y="0"/>
                    <a:pt x="367" y="15"/>
                    <a:pt x="301" y="44"/>
                  </a:cubicBezTo>
                  <a:cubicBezTo>
                    <a:pt x="100" y="144"/>
                    <a:pt x="0" y="420"/>
                    <a:pt x="125" y="620"/>
                  </a:cubicBezTo>
                  <a:cubicBezTo>
                    <a:pt x="196" y="780"/>
                    <a:pt x="343" y="864"/>
                    <a:pt x="502" y="864"/>
                  </a:cubicBezTo>
                  <a:cubicBezTo>
                    <a:pt x="568" y="864"/>
                    <a:pt x="636" y="850"/>
                    <a:pt x="702" y="821"/>
                  </a:cubicBezTo>
                  <a:cubicBezTo>
                    <a:pt x="902" y="721"/>
                    <a:pt x="1003" y="445"/>
                    <a:pt x="902" y="244"/>
                  </a:cubicBezTo>
                  <a:cubicBezTo>
                    <a:pt x="814" y="85"/>
                    <a:pt x="662" y="0"/>
                    <a:pt x="501" y="0"/>
                  </a:cubicBezTo>
                  <a:close/>
                </a:path>
              </a:pathLst>
            </a:custGeom>
            <a:solidFill>
              <a:srgbClr val="F2F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6496698" y="3365484"/>
              <a:ext cx="513011" cy="655824"/>
            </a:xfrm>
            <a:custGeom>
              <a:avLst/>
              <a:gdLst/>
              <a:ahLst/>
              <a:cxnLst/>
              <a:rect l="l" t="t" r="r" b="b"/>
              <a:pathLst>
                <a:path w="12332" h="15765" extrusionOk="0">
                  <a:moveTo>
                    <a:pt x="1128" y="0"/>
                  </a:moveTo>
                  <a:cubicBezTo>
                    <a:pt x="502" y="0"/>
                    <a:pt x="1" y="526"/>
                    <a:pt x="1" y="1153"/>
                  </a:cubicBezTo>
                  <a:lnTo>
                    <a:pt x="1" y="14637"/>
                  </a:lnTo>
                  <a:cubicBezTo>
                    <a:pt x="1" y="15263"/>
                    <a:pt x="502" y="15765"/>
                    <a:pt x="1128" y="15765"/>
                  </a:cubicBezTo>
                  <a:lnTo>
                    <a:pt x="11204" y="15765"/>
                  </a:lnTo>
                  <a:cubicBezTo>
                    <a:pt x="11830" y="15765"/>
                    <a:pt x="12331" y="15263"/>
                    <a:pt x="12331" y="14637"/>
                  </a:cubicBezTo>
                  <a:lnTo>
                    <a:pt x="12331" y="1153"/>
                  </a:lnTo>
                  <a:cubicBezTo>
                    <a:pt x="12331" y="526"/>
                    <a:pt x="11830" y="0"/>
                    <a:pt x="11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6655191" y="3314359"/>
              <a:ext cx="194979" cy="58448"/>
            </a:xfrm>
            <a:custGeom>
              <a:avLst/>
              <a:gdLst/>
              <a:ahLst/>
              <a:cxnLst/>
              <a:rect l="l" t="t" r="r" b="b"/>
              <a:pathLst>
                <a:path w="4687" h="1405" extrusionOk="0">
                  <a:moveTo>
                    <a:pt x="501" y="1"/>
                  </a:moveTo>
                  <a:cubicBezTo>
                    <a:pt x="226" y="1"/>
                    <a:pt x="0" y="227"/>
                    <a:pt x="0" y="502"/>
                  </a:cubicBezTo>
                  <a:lnTo>
                    <a:pt x="0" y="903"/>
                  </a:lnTo>
                  <a:cubicBezTo>
                    <a:pt x="0" y="1179"/>
                    <a:pt x="226" y="1405"/>
                    <a:pt x="501" y="1405"/>
                  </a:cubicBezTo>
                  <a:lnTo>
                    <a:pt x="4211" y="1405"/>
                  </a:lnTo>
                  <a:cubicBezTo>
                    <a:pt x="4486" y="1405"/>
                    <a:pt x="4687" y="1179"/>
                    <a:pt x="4687" y="903"/>
                  </a:cubicBezTo>
                  <a:lnTo>
                    <a:pt x="4687" y="502"/>
                  </a:lnTo>
                  <a:cubicBezTo>
                    <a:pt x="4687" y="227"/>
                    <a:pt x="4486" y="1"/>
                    <a:pt x="421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6621828" y="3366524"/>
              <a:ext cx="262746" cy="27123"/>
            </a:xfrm>
            <a:custGeom>
              <a:avLst/>
              <a:gdLst/>
              <a:ahLst/>
              <a:cxnLst/>
              <a:rect l="l" t="t" r="r" b="b"/>
              <a:pathLst>
                <a:path w="6316" h="652" extrusionOk="0">
                  <a:moveTo>
                    <a:pt x="151" y="0"/>
                  </a:moveTo>
                  <a:cubicBezTo>
                    <a:pt x="50" y="0"/>
                    <a:pt x="0" y="75"/>
                    <a:pt x="0" y="151"/>
                  </a:cubicBezTo>
                  <a:lnTo>
                    <a:pt x="0" y="501"/>
                  </a:lnTo>
                  <a:cubicBezTo>
                    <a:pt x="0" y="577"/>
                    <a:pt x="50" y="652"/>
                    <a:pt x="151" y="652"/>
                  </a:cubicBezTo>
                  <a:lnTo>
                    <a:pt x="6166" y="652"/>
                  </a:lnTo>
                  <a:cubicBezTo>
                    <a:pt x="6241" y="652"/>
                    <a:pt x="6316" y="577"/>
                    <a:pt x="6316" y="501"/>
                  </a:cubicBezTo>
                  <a:lnTo>
                    <a:pt x="6316" y="151"/>
                  </a:lnTo>
                  <a:cubicBezTo>
                    <a:pt x="6316" y="75"/>
                    <a:pt x="6241" y="0"/>
                    <a:pt x="616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6596786" y="3566699"/>
              <a:ext cx="419162" cy="333424"/>
            </a:xfrm>
            <a:custGeom>
              <a:avLst/>
              <a:gdLst/>
              <a:ahLst/>
              <a:cxnLst/>
              <a:rect l="l" t="t" r="r" b="b"/>
              <a:pathLst>
                <a:path w="10076" h="8015" extrusionOk="0">
                  <a:moveTo>
                    <a:pt x="3534" y="0"/>
                  </a:moveTo>
                  <a:cubicBezTo>
                    <a:pt x="3409" y="25"/>
                    <a:pt x="3284" y="75"/>
                    <a:pt x="3234" y="176"/>
                  </a:cubicBezTo>
                  <a:cubicBezTo>
                    <a:pt x="3159" y="326"/>
                    <a:pt x="3209" y="501"/>
                    <a:pt x="3259" y="627"/>
                  </a:cubicBezTo>
                  <a:cubicBezTo>
                    <a:pt x="3459" y="1078"/>
                    <a:pt x="3635" y="1479"/>
                    <a:pt x="3785" y="1805"/>
                  </a:cubicBezTo>
                  <a:cubicBezTo>
                    <a:pt x="3384" y="1830"/>
                    <a:pt x="3259" y="1830"/>
                    <a:pt x="2758" y="1855"/>
                  </a:cubicBezTo>
                  <a:cubicBezTo>
                    <a:pt x="1730" y="1955"/>
                    <a:pt x="1" y="1930"/>
                    <a:pt x="201" y="3283"/>
                  </a:cubicBezTo>
                  <a:cubicBezTo>
                    <a:pt x="305" y="3657"/>
                    <a:pt x="581" y="3773"/>
                    <a:pt x="901" y="3773"/>
                  </a:cubicBezTo>
                  <a:cubicBezTo>
                    <a:pt x="967" y="3773"/>
                    <a:pt x="1035" y="3768"/>
                    <a:pt x="1103" y="3760"/>
                  </a:cubicBezTo>
                  <a:lnTo>
                    <a:pt x="1103" y="3760"/>
                  </a:lnTo>
                  <a:cubicBezTo>
                    <a:pt x="552" y="3935"/>
                    <a:pt x="76" y="4261"/>
                    <a:pt x="352" y="4912"/>
                  </a:cubicBezTo>
                  <a:cubicBezTo>
                    <a:pt x="450" y="5321"/>
                    <a:pt x="729" y="5442"/>
                    <a:pt x="1064" y="5442"/>
                  </a:cubicBezTo>
                  <a:cubicBezTo>
                    <a:pt x="1243" y="5442"/>
                    <a:pt x="1438" y="5407"/>
                    <a:pt x="1630" y="5364"/>
                  </a:cubicBezTo>
                  <a:lnTo>
                    <a:pt x="1630" y="5364"/>
                  </a:lnTo>
                  <a:cubicBezTo>
                    <a:pt x="1304" y="5489"/>
                    <a:pt x="1053" y="5715"/>
                    <a:pt x="1179" y="6141"/>
                  </a:cubicBezTo>
                  <a:cubicBezTo>
                    <a:pt x="1265" y="6659"/>
                    <a:pt x="1637" y="6832"/>
                    <a:pt x="2057" y="6832"/>
                  </a:cubicBezTo>
                  <a:cubicBezTo>
                    <a:pt x="2246" y="6832"/>
                    <a:pt x="2445" y="6797"/>
                    <a:pt x="2632" y="6742"/>
                  </a:cubicBezTo>
                  <a:lnTo>
                    <a:pt x="2632" y="6742"/>
                  </a:lnTo>
                  <a:cubicBezTo>
                    <a:pt x="2106" y="7068"/>
                    <a:pt x="2758" y="7870"/>
                    <a:pt x="3560" y="7870"/>
                  </a:cubicBezTo>
                  <a:cubicBezTo>
                    <a:pt x="4687" y="7895"/>
                    <a:pt x="5815" y="7945"/>
                    <a:pt x="6943" y="7995"/>
                  </a:cubicBezTo>
                  <a:cubicBezTo>
                    <a:pt x="7126" y="8007"/>
                    <a:pt x="7307" y="8014"/>
                    <a:pt x="7485" y="8014"/>
                  </a:cubicBezTo>
                  <a:cubicBezTo>
                    <a:pt x="8086" y="8014"/>
                    <a:pt x="8657" y="7929"/>
                    <a:pt x="9199" y="7619"/>
                  </a:cubicBezTo>
                  <a:lnTo>
                    <a:pt x="10076" y="7669"/>
                  </a:lnTo>
                  <a:lnTo>
                    <a:pt x="9875" y="1704"/>
                  </a:lnTo>
                  <a:lnTo>
                    <a:pt x="8472" y="1980"/>
                  </a:lnTo>
                  <a:cubicBezTo>
                    <a:pt x="8296" y="1855"/>
                    <a:pt x="8146" y="1755"/>
                    <a:pt x="7971" y="1654"/>
                  </a:cubicBezTo>
                  <a:cubicBezTo>
                    <a:pt x="7971" y="1654"/>
                    <a:pt x="4988" y="301"/>
                    <a:pt x="3885" y="50"/>
                  </a:cubicBezTo>
                  <a:cubicBezTo>
                    <a:pt x="3785" y="25"/>
                    <a:pt x="3660" y="0"/>
                    <a:pt x="353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6994015" y="3600061"/>
              <a:ext cx="91811" cy="329514"/>
            </a:xfrm>
            <a:custGeom>
              <a:avLst/>
              <a:gdLst/>
              <a:ahLst/>
              <a:cxnLst/>
              <a:rect l="l" t="t" r="r" b="b"/>
              <a:pathLst>
                <a:path w="2207" h="7921" extrusionOk="0">
                  <a:moveTo>
                    <a:pt x="427" y="0"/>
                  </a:moveTo>
                  <a:cubicBezTo>
                    <a:pt x="201" y="0"/>
                    <a:pt x="26" y="176"/>
                    <a:pt x="26" y="401"/>
                  </a:cubicBezTo>
                  <a:lnTo>
                    <a:pt x="1" y="7519"/>
                  </a:lnTo>
                  <a:cubicBezTo>
                    <a:pt x="1" y="7745"/>
                    <a:pt x="176" y="7920"/>
                    <a:pt x="402" y="7920"/>
                  </a:cubicBezTo>
                  <a:lnTo>
                    <a:pt x="1780" y="7920"/>
                  </a:lnTo>
                  <a:cubicBezTo>
                    <a:pt x="2006" y="7920"/>
                    <a:pt x="2181" y="7745"/>
                    <a:pt x="2181" y="7519"/>
                  </a:cubicBezTo>
                  <a:lnTo>
                    <a:pt x="2206" y="401"/>
                  </a:lnTo>
                  <a:cubicBezTo>
                    <a:pt x="2206" y="176"/>
                    <a:pt x="2031" y="0"/>
                    <a:pt x="180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6638509" y="3713710"/>
              <a:ext cx="68848" cy="9402"/>
            </a:xfrm>
            <a:custGeom>
              <a:avLst/>
              <a:gdLst/>
              <a:ahLst/>
              <a:cxnLst/>
              <a:rect l="l" t="t" r="r" b="b"/>
              <a:pathLst>
                <a:path w="1655" h="226" extrusionOk="0">
                  <a:moveTo>
                    <a:pt x="1654" y="0"/>
                  </a:moveTo>
                  <a:lnTo>
                    <a:pt x="0" y="226"/>
                  </a:lnTo>
                </a:path>
              </a:pathLst>
            </a:custGeom>
            <a:solidFill>
              <a:srgbClr val="C06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6634308" y="3709508"/>
              <a:ext cx="76170" cy="17763"/>
            </a:xfrm>
            <a:custGeom>
              <a:avLst/>
              <a:gdLst/>
              <a:ahLst/>
              <a:cxnLst/>
              <a:rect l="l" t="t" r="r" b="b"/>
              <a:pathLst>
                <a:path w="1831" h="427" extrusionOk="0">
                  <a:moveTo>
                    <a:pt x="1755" y="1"/>
                  </a:moveTo>
                  <a:lnTo>
                    <a:pt x="76" y="251"/>
                  </a:lnTo>
                  <a:cubicBezTo>
                    <a:pt x="26" y="251"/>
                    <a:pt x="1" y="302"/>
                    <a:pt x="1" y="352"/>
                  </a:cubicBezTo>
                  <a:cubicBezTo>
                    <a:pt x="26" y="377"/>
                    <a:pt x="51" y="427"/>
                    <a:pt x="101" y="427"/>
                  </a:cubicBezTo>
                  <a:lnTo>
                    <a:pt x="1755" y="176"/>
                  </a:lnTo>
                  <a:cubicBezTo>
                    <a:pt x="1805" y="176"/>
                    <a:pt x="1830" y="126"/>
                    <a:pt x="1830" y="76"/>
                  </a:cubicBezTo>
                  <a:cubicBezTo>
                    <a:pt x="1830" y="26"/>
                    <a:pt x="1780" y="1"/>
                    <a:pt x="1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6664550" y="3776233"/>
              <a:ext cx="56368" cy="13603"/>
            </a:xfrm>
            <a:custGeom>
              <a:avLst/>
              <a:gdLst/>
              <a:ahLst/>
              <a:cxnLst/>
              <a:rect l="l" t="t" r="r" b="b"/>
              <a:pathLst>
                <a:path w="1355" h="327" extrusionOk="0">
                  <a:moveTo>
                    <a:pt x="1354" y="1"/>
                  </a:moveTo>
                  <a:lnTo>
                    <a:pt x="1" y="327"/>
                  </a:lnTo>
                </a:path>
              </a:pathLst>
            </a:custGeom>
            <a:solidFill>
              <a:srgbClr val="C06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6660391" y="3773113"/>
              <a:ext cx="64688" cy="19843"/>
            </a:xfrm>
            <a:custGeom>
              <a:avLst/>
              <a:gdLst/>
              <a:ahLst/>
              <a:cxnLst/>
              <a:rect l="l" t="t" r="r" b="b"/>
              <a:pathLst>
                <a:path w="1555" h="477" extrusionOk="0">
                  <a:moveTo>
                    <a:pt x="1429" y="1"/>
                  </a:moveTo>
                  <a:lnTo>
                    <a:pt x="76" y="326"/>
                  </a:lnTo>
                  <a:cubicBezTo>
                    <a:pt x="26" y="326"/>
                    <a:pt x="0" y="377"/>
                    <a:pt x="26" y="427"/>
                  </a:cubicBezTo>
                  <a:cubicBezTo>
                    <a:pt x="26" y="452"/>
                    <a:pt x="51" y="477"/>
                    <a:pt x="101" y="477"/>
                  </a:cubicBezTo>
                  <a:lnTo>
                    <a:pt x="126" y="477"/>
                  </a:lnTo>
                  <a:lnTo>
                    <a:pt x="1479" y="151"/>
                  </a:lnTo>
                  <a:cubicBezTo>
                    <a:pt x="1529" y="151"/>
                    <a:pt x="1554" y="101"/>
                    <a:pt x="1529" y="51"/>
                  </a:cubicBezTo>
                  <a:cubicBezTo>
                    <a:pt x="1529" y="26"/>
                    <a:pt x="1479"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6703154" y="3834638"/>
              <a:ext cx="54246" cy="15683"/>
            </a:xfrm>
            <a:custGeom>
              <a:avLst/>
              <a:gdLst/>
              <a:ahLst/>
              <a:cxnLst/>
              <a:rect l="l" t="t" r="r" b="b"/>
              <a:pathLst>
                <a:path w="1304" h="377" extrusionOk="0">
                  <a:moveTo>
                    <a:pt x="1303" y="0"/>
                  </a:moveTo>
                  <a:lnTo>
                    <a:pt x="0" y="376"/>
                  </a:lnTo>
                </a:path>
              </a:pathLst>
            </a:custGeom>
            <a:solidFill>
              <a:srgbClr val="C06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6698953" y="3831518"/>
              <a:ext cx="62608" cy="21923"/>
            </a:xfrm>
            <a:custGeom>
              <a:avLst/>
              <a:gdLst/>
              <a:ahLst/>
              <a:cxnLst/>
              <a:rect l="l" t="t" r="r" b="b"/>
              <a:pathLst>
                <a:path w="1505" h="527" extrusionOk="0">
                  <a:moveTo>
                    <a:pt x="1379" y="0"/>
                  </a:moveTo>
                  <a:lnTo>
                    <a:pt x="76" y="351"/>
                  </a:lnTo>
                  <a:cubicBezTo>
                    <a:pt x="26" y="376"/>
                    <a:pt x="1" y="426"/>
                    <a:pt x="26" y="451"/>
                  </a:cubicBezTo>
                  <a:cubicBezTo>
                    <a:pt x="26" y="501"/>
                    <a:pt x="51" y="526"/>
                    <a:pt x="101" y="526"/>
                  </a:cubicBezTo>
                  <a:lnTo>
                    <a:pt x="126" y="526"/>
                  </a:lnTo>
                  <a:lnTo>
                    <a:pt x="1429" y="151"/>
                  </a:lnTo>
                  <a:cubicBezTo>
                    <a:pt x="1479" y="151"/>
                    <a:pt x="1505" y="100"/>
                    <a:pt x="1479" y="50"/>
                  </a:cubicBezTo>
                  <a:cubicBezTo>
                    <a:pt x="1479" y="25"/>
                    <a:pt x="1429"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7203591" y="2526181"/>
              <a:ext cx="55286" cy="389958"/>
            </a:xfrm>
            <a:custGeom>
              <a:avLst/>
              <a:gdLst/>
              <a:ahLst/>
              <a:cxnLst/>
              <a:rect l="l" t="t" r="r" b="b"/>
              <a:pathLst>
                <a:path w="1329" h="9374" extrusionOk="0">
                  <a:moveTo>
                    <a:pt x="0" y="1"/>
                  </a:moveTo>
                  <a:lnTo>
                    <a:pt x="0" y="9374"/>
                  </a:lnTo>
                  <a:lnTo>
                    <a:pt x="1328" y="9374"/>
                  </a:lnTo>
                  <a:lnTo>
                    <a:pt x="1328"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7304718" y="2417732"/>
              <a:ext cx="61526" cy="501571"/>
            </a:xfrm>
            <a:custGeom>
              <a:avLst/>
              <a:gdLst/>
              <a:ahLst/>
              <a:cxnLst/>
              <a:rect l="l" t="t" r="r" b="b"/>
              <a:pathLst>
                <a:path w="1479" h="12057" extrusionOk="0">
                  <a:moveTo>
                    <a:pt x="1329" y="151"/>
                  </a:moveTo>
                  <a:lnTo>
                    <a:pt x="1329" y="11881"/>
                  </a:lnTo>
                  <a:lnTo>
                    <a:pt x="176" y="11881"/>
                  </a:lnTo>
                  <a:lnTo>
                    <a:pt x="176" y="151"/>
                  </a:lnTo>
                  <a:close/>
                  <a:moveTo>
                    <a:pt x="0" y="1"/>
                  </a:moveTo>
                  <a:lnTo>
                    <a:pt x="0" y="12056"/>
                  </a:lnTo>
                  <a:lnTo>
                    <a:pt x="1479" y="12056"/>
                  </a:lnTo>
                  <a:lnTo>
                    <a:pt x="1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7521574" y="2417732"/>
              <a:ext cx="61526" cy="501571"/>
            </a:xfrm>
            <a:custGeom>
              <a:avLst/>
              <a:gdLst/>
              <a:ahLst/>
              <a:cxnLst/>
              <a:rect l="l" t="t" r="r" b="b"/>
              <a:pathLst>
                <a:path w="1479" h="12057" extrusionOk="0">
                  <a:moveTo>
                    <a:pt x="1329" y="151"/>
                  </a:moveTo>
                  <a:lnTo>
                    <a:pt x="1329" y="11881"/>
                  </a:lnTo>
                  <a:lnTo>
                    <a:pt x="176" y="11881"/>
                  </a:lnTo>
                  <a:lnTo>
                    <a:pt x="176" y="151"/>
                  </a:lnTo>
                  <a:close/>
                  <a:moveTo>
                    <a:pt x="0" y="1"/>
                  </a:moveTo>
                  <a:lnTo>
                    <a:pt x="0" y="12056"/>
                  </a:lnTo>
                  <a:lnTo>
                    <a:pt x="1479" y="12056"/>
                  </a:lnTo>
                  <a:lnTo>
                    <a:pt x="1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7626861" y="2543902"/>
              <a:ext cx="54246" cy="372237"/>
            </a:xfrm>
            <a:custGeom>
              <a:avLst/>
              <a:gdLst/>
              <a:ahLst/>
              <a:cxnLst/>
              <a:rect l="l" t="t" r="r" b="b"/>
              <a:pathLst>
                <a:path w="1304" h="8948" extrusionOk="0">
                  <a:moveTo>
                    <a:pt x="1" y="1"/>
                  </a:moveTo>
                  <a:lnTo>
                    <a:pt x="1" y="8948"/>
                  </a:lnTo>
                  <a:lnTo>
                    <a:pt x="1304" y="8948"/>
                  </a:lnTo>
                  <a:lnTo>
                    <a:pt x="1304"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7419407" y="2566824"/>
              <a:ext cx="55286" cy="349315"/>
            </a:xfrm>
            <a:custGeom>
              <a:avLst/>
              <a:gdLst/>
              <a:ahLst/>
              <a:cxnLst/>
              <a:rect l="l" t="t" r="r" b="b"/>
              <a:pathLst>
                <a:path w="1329" h="8397" extrusionOk="0">
                  <a:moveTo>
                    <a:pt x="0" y="1"/>
                  </a:moveTo>
                  <a:lnTo>
                    <a:pt x="0" y="8397"/>
                  </a:lnTo>
                  <a:lnTo>
                    <a:pt x="1328" y="8397"/>
                  </a:lnTo>
                  <a:lnTo>
                    <a:pt x="1328"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77" name="Google Shape;2377;p63"/>
          <p:cNvCxnSpPr/>
          <p:nvPr/>
        </p:nvCxnSpPr>
        <p:spPr>
          <a:xfrm>
            <a:off x="5380113" y="4604100"/>
            <a:ext cx="2893200" cy="0"/>
          </a:xfrm>
          <a:prstGeom prst="straightConnector1">
            <a:avLst/>
          </a:prstGeom>
          <a:noFill/>
          <a:ln w="9525" cap="flat" cmpd="sng">
            <a:solidFill>
              <a:schemeClr val="dk1"/>
            </a:solidFill>
            <a:prstDash val="solid"/>
            <a:round/>
            <a:headEnd type="none" w="med" len="med"/>
            <a:tailEnd type="none" w="med" len="med"/>
          </a:ln>
        </p:spPr>
      </p:cxnSp>
      <p:sp>
        <p:nvSpPr>
          <p:cNvPr id="2378" name="Google Shape;2378;p63"/>
          <p:cNvSpPr/>
          <p:nvPr/>
        </p:nvSpPr>
        <p:spPr>
          <a:xfrm rot="10800000" flipH="1">
            <a:off x="5380133" y="981501"/>
            <a:ext cx="534109" cy="534130"/>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rot="10800000" flipH="1">
            <a:off x="6136003" y="1181619"/>
            <a:ext cx="334008" cy="334008"/>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rot="10800000" flipH="1">
            <a:off x="8056128" y="3666494"/>
            <a:ext cx="334008" cy="334008"/>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3"/>
          <p:cNvSpPr/>
          <p:nvPr/>
        </p:nvSpPr>
        <p:spPr>
          <a:xfrm>
            <a:off x="5673248" y="1470660"/>
            <a:ext cx="2830672" cy="3505701"/>
          </a:xfrm>
          <a:prstGeom prst="roundRect">
            <a:avLst>
              <a:gd name="adj" fmla="val 5851"/>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764705" y="1470661"/>
            <a:ext cx="2659607" cy="3505702"/>
          </a:xfrm>
          <a:prstGeom prst="roundRect">
            <a:avLst>
              <a:gd name="adj" fmla="val 5851"/>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txBox="1">
            <a:spLocks noGrp="1"/>
          </p:cNvSpPr>
          <p:nvPr>
            <p:ph type="subTitle" idx="1"/>
          </p:nvPr>
        </p:nvSpPr>
        <p:spPr>
          <a:xfrm>
            <a:off x="6026996" y="2427792"/>
            <a:ext cx="2147400" cy="2682741"/>
          </a:xfrm>
          <a:prstGeom prst="rect">
            <a:avLst/>
          </a:prstGeom>
        </p:spPr>
        <p:txBody>
          <a:bodyPr spcFirstLastPara="1" wrap="square" lIns="0" tIns="0" rIns="0" bIns="0" anchor="ctr" anchorCtr="0">
            <a:noAutofit/>
          </a:bodyPr>
          <a:lstStyle/>
          <a:p>
            <a:pPr marL="0" indent="0" algn="l"/>
            <a:r>
              <a:rPr lang="en-IN" dirty="0"/>
              <a:t>6. </a:t>
            </a:r>
            <a:r>
              <a:rPr lang="en-GB" sz="1600" b="1" dirty="0">
                <a:solidFill>
                  <a:srgbClr val="000000"/>
                </a:solidFill>
              </a:rPr>
              <a:t>Inability to Report Fraud Complaints</a:t>
            </a:r>
          </a:p>
          <a:p>
            <a:pPr marL="0" indent="0" algn="l"/>
            <a:endParaRPr lang="en-GB" b="1" dirty="0">
              <a:solidFill>
                <a:srgbClr val="000000"/>
              </a:solidFill>
            </a:endParaRPr>
          </a:p>
          <a:p>
            <a:pPr marL="0" indent="0" algn="l"/>
            <a:r>
              <a:rPr lang="en-GB" dirty="0">
                <a:solidFill>
                  <a:srgbClr val="000000"/>
                </a:solidFill>
              </a:rPr>
              <a:t>7</a:t>
            </a:r>
            <a:r>
              <a:rPr lang="en-GB" sz="1600" dirty="0">
                <a:solidFill>
                  <a:srgbClr val="000000"/>
                </a:solidFill>
              </a:rPr>
              <a:t>. </a:t>
            </a:r>
            <a:r>
              <a:rPr lang="en-GB" sz="1600" b="1" dirty="0">
                <a:solidFill>
                  <a:srgbClr val="000000"/>
                </a:solidFill>
              </a:rPr>
              <a:t>No Worker Rating System</a:t>
            </a:r>
          </a:p>
          <a:p>
            <a:pPr marL="0" indent="0" algn="l"/>
            <a:endParaRPr lang="en-GB" b="1" dirty="0">
              <a:solidFill>
                <a:srgbClr val="000000"/>
              </a:solidFill>
            </a:endParaRPr>
          </a:p>
          <a:p>
            <a:pPr marL="0" indent="0" algn="l"/>
            <a:r>
              <a:rPr lang="en-GB" dirty="0">
                <a:solidFill>
                  <a:srgbClr val="000000"/>
                </a:solidFill>
              </a:rPr>
              <a:t>8. </a:t>
            </a:r>
            <a:r>
              <a:rPr lang="en-GB" sz="1600" b="1" dirty="0">
                <a:solidFill>
                  <a:srgbClr val="000000"/>
                </a:solidFill>
              </a:rPr>
              <a:t>Lack of Work History Visibility</a:t>
            </a:r>
          </a:p>
          <a:p>
            <a:pPr marL="0" indent="0" algn="l"/>
            <a:endParaRPr lang="en-GB" b="1" dirty="0">
              <a:solidFill>
                <a:srgbClr val="000000"/>
              </a:solidFill>
            </a:endParaRPr>
          </a:p>
          <a:p>
            <a:pPr marL="0" indent="0" algn="l"/>
            <a:r>
              <a:rPr lang="en-GB" dirty="0">
                <a:solidFill>
                  <a:srgbClr val="000000"/>
                </a:solidFill>
              </a:rPr>
              <a:t>9</a:t>
            </a:r>
            <a:r>
              <a:rPr lang="en-GB" sz="1600" dirty="0">
                <a:solidFill>
                  <a:srgbClr val="000000"/>
                </a:solidFill>
              </a:rPr>
              <a:t>. </a:t>
            </a:r>
            <a:r>
              <a:rPr lang="en-GB" sz="1600" b="1" dirty="0">
                <a:solidFill>
                  <a:srgbClr val="000000"/>
                </a:solidFill>
              </a:rPr>
              <a:t>Complex User Interface</a:t>
            </a:r>
          </a:p>
          <a:p>
            <a:pPr marL="0" indent="0" algn="l"/>
            <a:endParaRPr lang="en-GB" b="1" dirty="0">
              <a:solidFill>
                <a:srgbClr val="000000"/>
              </a:solidFill>
            </a:endParaRPr>
          </a:p>
          <a:p>
            <a:pPr marL="0" indent="0" algn="l"/>
            <a:r>
              <a:rPr lang="en-GB" sz="1600" dirty="0">
                <a:solidFill>
                  <a:srgbClr val="000000"/>
                </a:solidFill>
              </a:rPr>
              <a:t>10. </a:t>
            </a:r>
            <a:r>
              <a:rPr lang="en-GB" sz="1600" b="1" dirty="0">
                <a:solidFill>
                  <a:srgbClr val="000000"/>
                </a:solidFill>
              </a:rPr>
              <a:t>Lack of Location Search for Nearby Jobs</a:t>
            </a:r>
            <a:endParaRPr lang="en-GB" sz="1600" dirty="0">
              <a:solidFill>
                <a:srgbClr val="000000"/>
              </a:solidFill>
            </a:endParaRPr>
          </a:p>
          <a:p>
            <a:pPr marL="0" indent="0" algn="l"/>
            <a:endParaRPr lang="en-GB" sz="1600" dirty="0">
              <a:solidFill>
                <a:srgbClr val="000000"/>
              </a:solidFill>
            </a:endParaRPr>
          </a:p>
          <a:p>
            <a:pPr marL="0" indent="0" algn="l"/>
            <a:endParaRPr lang="en-GB" sz="1600" dirty="0">
              <a:solidFill>
                <a:srgbClr val="000000"/>
              </a:solidFill>
            </a:endParaRPr>
          </a:p>
          <a:p>
            <a:pPr marL="0" indent="0" algn="l"/>
            <a:endParaRPr lang="en-GB" sz="1600" dirty="0">
              <a:solidFill>
                <a:srgbClr val="000000"/>
              </a:solidFill>
            </a:endParaRPr>
          </a:p>
          <a:p>
            <a:pPr marL="0" lvl="0" indent="0" algn="l" rtl="0">
              <a:spcBef>
                <a:spcPts val="0"/>
              </a:spcBef>
              <a:spcAft>
                <a:spcPts val="0"/>
              </a:spcAft>
              <a:buNone/>
            </a:pPr>
            <a:endParaRPr lang="en-IN" dirty="0"/>
          </a:p>
        </p:txBody>
      </p:sp>
      <p:sp>
        <p:nvSpPr>
          <p:cNvPr id="1013" name="Google Shape;1013;p43"/>
          <p:cNvSpPr txBox="1">
            <a:spLocks noGrp="1"/>
          </p:cNvSpPr>
          <p:nvPr>
            <p:ph type="subTitle" idx="4"/>
          </p:nvPr>
        </p:nvSpPr>
        <p:spPr>
          <a:xfrm>
            <a:off x="969854" y="2679093"/>
            <a:ext cx="2297700" cy="2598420"/>
          </a:xfrm>
          <a:prstGeom prst="rect">
            <a:avLst/>
          </a:prstGeom>
        </p:spPr>
        <p:txBody>
          <a:bodyPr spcFirstLastPara="1" wrap="square" lIns="0" tIns="0" rIns="0" bIns="0" anchor="ctr" anchorCtr="0">
            <a:noAutofit/>
          </a:bodyPr>
          <a:lstStyle/>
          <a:p>
            <a:pPr marL="0" indent="0" algn="l"/>
            <a:r>
              <a:rPr lang="en-GB" sz="1600" dirty="0">
                <a:solidFill>
                  <a:srgbClr val="000000"/>
                </a:solidFill>
              </a:rPr>
              <a:t>1. </a:t>
            </a:r>
            <a:r>
              <a:rPr lang="en-GB" sz="1600" b="1" dirty="0">
                <a:solidFill>
                  <a:srgbClr val="000000"/>
                </a:solidFill>
              </a:rPr>
              <a:t>Lack of Proper Validation for Job Providers</a:t>
            </a:r>
          </a:p>
          <a:p>
            <a:pPr marL="342900" indent="-342900" algn="l">
              <a:buAutoNum type="arabicPeriod"/>
            </a:pPr>
            <a:endParaRPr lang="en-GB" sz="1600" b="1" dirty="0">
              <a:solidFill>
                <a:srgbClr val="000000"/>
              </a:solidFill>
            </a:endParaRPr>
          </a:p>
          <a:p>
            <a:pPr marL="0" indent="0" algn="l"/>
            <a:r>
              <a:rPr lang="en-GB" dirty="0"/>
              <a:t>2.</a:t>
            </a:r>
            <a:r>
              <a:rPr lang="en-GB" sz="1600" b="1" dirty="0">
                <a:solidFill>
                  <a:srgbClr val="000000"/>
                </a:solidFill>
              </a:rPr>
              <a:t> Uncertainty about Worker Commitment</a:t>
            </a:r>
          </a:p>
          <a:p>
            <a:pPr marL="0" indent="0" algn="l"/>
            <a:endParaRPr lang="en-GB" b="1" dirty="0">
              <a:solidFill>
                <a:srgbClr val="000000"/>
              </a:solidFill>
            </a:endParaRPr>
          </a:p>
          <a:p>
            <a:pPr marL="0" indent="0" algn="l"/>
            <a:r>
              <a:rPr lang="en-GB" sz="1600" dirty="0">
                <a:solidFill>
                  <a:srgbClr val="000000"/>
                </a:solidFill>
              </a:rPr>
              <a:t>3. </a:t>
            </a:r>
            <a:r>
              <a:rPr lang="en-GB" sz="1600" b="1" dirty="0">
                <a:solidFill>
                  <a:srgbClr val="000000"/>
                </a:solidFill>
              </a:rPr>
              <a:t>Outdated Job Postings</a:t>
            </a:r>
          </a:p>
          <a:p>
            <a:pPr marL="0" indent="0" algn="l"/>
            <a:endParaRPr lang="en-GB" b="1" dirty="0">
              <a:solidFill>
                <a:srgbClr val="000000"/>
              </a:solidFill>
            </a:endParaRPr>
          </a:p>
          <a:p>
            <a:pPr marL="0" indent="0" algn="l"/>
            <a:r>
              <a:rPr lang="en-GB" sz="1600" dirty="0">
                <a:solidFill>
                  <a:srgbClr val="000000"/>
                </a:solidFill>
              </a:rPr>
              <a:t>4. </a:t>
            </a:r>
            <a:r>
              <a:rPr lang="en-GB" sz="1600" b="1" dirty="0">
                <a:solidFill>
                  <a:srgbClr val="000000"/>
                </a:solidFill>
              </a:rPr>
              <a:t>Limited Communication from Service Providers</a:t>
            </a:r>
          </a:p>
          <a:p>
            <a:pPr marL="0" indent="0" algn="l"/>
            <a:endParaRPr lang="en-GB" b="1" dirty="0">
              <a:solidFill>
                <a:srgbClr val="000000"/>
              </a:solidFill>
            </a:endParaRPr>
          </a:p>
          <a:p>
            <a:pPr marL="0" indent="0" algn="l"/>
            <a:r>
              <a:rPr lang="en-GB" sz="1600" dirty="0">
                <a:solidFill>
                  <a:srgbClr val="000000"/>
                </a:solidFill>
              </a:rPr>
              <a:t>5. </a:t>
            </a:r>
            <a:r>
              <a:rPr lang="en-GB" sz="1600" b="1" dirty="0">
                <a:solidFill>
                  <a:srgbClr val="000000"/>
                </a:solidFill>
              </a:rPr>
              <a:t>No Proper Payment Mechanism</a:t>
            </a:r>
          </a:p>
          <a:p>
            <a:pPr marL="0" indent="0" algn="l"/>
            <a:endParaRPr lang="en-GB" sz="1600" dirty="0">
              <a:solidFill>
                <a:srgbClr val="000000"/>
              </a:solidFill>
            </a:endParaRPr>
          </a:p>
          <a:p>
            <a:pPr marL="0" indent="0" algn="l"/>
            <a:endParaRPr lang="en-GB" sz="1600" b="1" dirty="0">
              <a:solidFill>
                <a:srgbClr val="000000"/>
              </a:solidFill>
            </a:endParaRPr>
          </a:p>
          <a:p>
            <a:pPr marL="0" indent="0" algn="l"/>
            <a:endParaRPr lang="en-GB" b="1" dirty="0">
              <a:solidFill>
                <a:srgbClr val="000000"/>
              </a:solidFill>
            </a:endParaRPr>
          </a:p>
          <a:p>
            <a:pPr marL="0" indent="0" algn="l"/>
            <a:endParaRPr lang="en-GB" sz="1600" b="1" dirty="0">
              <a:solidFill>
                <a:srgbClr val="000000"/>
              </a:solidFill>
            </a:endParaRPr>
          </a:p>
          <a:p>
            <a:pPr marL="0" lvl="0" indent="0" algn="ctr" rtl="0">
              <a:spcBef>
                <a:spcPts val="0"/>
              </a:spcBef>
              <a:spcAft>
                <a:spcPts val="0"/>
              </a:spcAft>
            </a:pPr>
            <a:endParaRPr lang="en-GB" dirty="0"/>
          </a:p>
          <a:p>
            <a:pPr marL="0" lvl="0" indent="0" algn="ctr" rtl="0">
              <a:spcBef>
                <a:spcPts val="0"/>
              </a:spcBef>
              <a:spcAft>
                <a:spcPts val="0"/>
              </a:spcAft>
            </a:pPr>
            <a:endParaRPr lang="en-GB" dirty="0"/>
          </a:p>
        </p:txBody>
      </p:sp>
      <p:grpSp>
        <p:nvGrpSpPr>
          <p:cNvPr id="1014" name="Google Shape;1014;p43"/>
          <p:cNvGrpSpPr/>
          <p:nvPr/>
        </p:nvGrpSpPr>
        <p:grpSpPr>
          <a:xfrm>
            <a:off x="3288746" y="1862750"/>
            <a:ext cx="2515771" cy="2232433"/>
            <a:chOff x="3314372" y="1840240"/>
            <a:chExt cx="2515771" cy="2232433"/>
          </a:xfrm>
        </p:grpSpPr>
        <p:sp>
          <p:nvSpPr>
            <p:cNvPr id="1015" name="Google Shape;1015;p43"/>
            <p:cNvSpPr/>
            <p:nvPr/>
          </p:nvSpPr>
          <p:spPr>
            <a:xfrm>
              <a:off x="3653829" y="2972035"/>
              <a:ext cx="90516" cy="51524"/>
            </a:xfrm>
            <a:custGeom>
              <a:avLst/>
              <a:gdLst/>
              <a:ahLst/>
              <a:cxnLst/>
              <a:rect l="l" t="t" r="r" b="b"/>
              <a:pathLst>
                <a:path w="6342" h="3610" extrusionOk="0">
                  <a:moveTo>
                    <a:pt x="1" y="0"/>
                  </a:moveTo>
                  <a:lnTo>
                    <a:pt x="1" y="3609"/>
                  </a:lnTo>
                  <a:lnTo>
                    <a:pt x="6341" y="3609"/>
                  </a:lnTo>
                  <a:lnTo>
                    <a:pt x="6341" y="0"/>
                  </a:lnTo>
                  <a:close/>
                </a:path>
              </a:pathLst>
            </a:custGeom>
            <a:solidFill>
              <a:srgbClr val="B8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653829" y="3043212"/>
              <a:ext cx="90516" cy="51167"/>
            </a:xfrm>
            <a:custGeom>
              <a:avLst/>
              <a:gdLst/>
              <a:ahLst/>
              <a:cxnLst/>
              <a:rect l="l" t="t" r="r" b="b"/>
              <a:pathLst>
                <a:path w="6342" h="3585" extrusionOk="0">
                  <a:moveTo>
                    <a:pt x="1" y="1"/>
                  </a:moveTo>
                  <a:lnTo>
                    <a:pt x="1" y="3585"/>
                  </a:lnTo>
                  <a:lnTo>
                    <a:pt x="6341" y="3585"/>
                  </a:lnTo>
                  <a:lnTo>
                    <a:pt x="6341" y="1"/>
                  </a:lnTo>
                  <a:close/>
                </a:path>
              </a:pathLst>
            </a:custGeom>
            <a:solidFill>
              <a:srgbClr val="B8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3887056" y="2990989"/>
              <a:ext cx="1370388" cy="568417"/>
            </a:xfrm>
            <a:custGeom>
              <a:avLst/>
              <a:gdLst/>
              <a:ahLst/>
              <a:cxnLst/>
              <a:rect l="l" t="t" r="r" b="b"/>
              <a:pathLst>
                <a:path w="96016" h="39826" extrusionOk="0">
                  <a:moveTo>
                    <a:pt x="48021" y="0"/>
                  </a:moveTo>
                  <a:lnTo>
                    <a:pt x="0" y="9650"/>
                  </a:lnTo>
                  <a:lnTo>
                    <a:pt x="48021" y="39825"/>
                  </a:lnTo>
                  <a:lnTo>
                    <a:pt x="96016" y="9650"/>
                  </a:lnTo>
                  <a:lnTo>
                    <a:pt x="48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4098817" y="2267701"/>
              <a:ext cx="946866" cy="1051341"/>
            </a:xfrm>
            <a:custGeom>
              <a:avLst/>
              <a:gdLst/>
              <a:ahLst/>
              <a:cxnLst/>
              <a:rect l="l" t="t" r="r" b="b"/>
              <a:pathLst>
                <a:path w="66342" h="73662" extrusionOk="0">
                  <a:moveTo>
                    <a:pt x="26016" y="1"/>
                  </a:moveTo>
                  <a:lnTo>
                    <a:pt x="2031" y="7219"/>
                  </a:lnTo>
                  <a:lnTo>
                    <a:pt x="11279" y="48171"/>
                  </a:lnTo>
                  <a:lnTo>
                    <a:pt x="9549" y="51705"/>
                  </a:lnTo>
                  <a:lnTo>
                    <a:pt x="1" y="56943"/>
                  </a:lnTo>
                  <a:lnTo>
                    <a:pt x="22256" y="72833"/>
                  </a:lnTo>
                  <a:cubicBezTo>
                    <a:pt x="23201" y="73399"/>
                    <a:pt x="24224" y="73661"/>
                    <a:pt x="25226" y="73661"/>
                  </a:cubicBezTo>
                  <a:cubicBezTo>
                    <a:pt x="27733" y="73661"/>
                    <a:pt x="30112" y="72017"/>
                    <a:pt x="30828" y="69349"/>
                  </a:cubicBezTo>
                  <a:lnTo>
                    <a:pt x="33184" y="60753"/>
                  </a:lnTo>
                  <a:lnTo>
                    <a:pt x="35514" y="69349"/>
                  </a:lnTo>
                  <a:cubicBezTo>
                    <a:pt x="36231" y="72017"/>
                    <a:pt x="38622" y="73661"/>
                    <a:pt x="41127" y="73661"/>
                  </a:cubicBezTo>
                  <a:cubicBezTo>
                    <a:pt x="42128" y="73661"/>
                    <a:pt x="43148" y="73399"/>
                    <a:pt x="44086" y="72833"/>
                  </a:cubicBezTo>
                  <a:lnTo>
                    <a:pt x="66342" y="56943"/>
                  </a:lnTo>
                  <a:lnTo>
                    <a:pt x="56793" y="51705"/>
                  </a:lnTo>
                  <a:lnTo>
                    <a:pt x="55063" y="48171"/>
                  </a:lnTo>
                  <a:lnTo>
                    <a:pt x="64311" y="7219"/>
                  </a:lnTo>
                  <a:lnTo>
                    <a:pt x="40352"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4470116" y="2281289"/>
              <a:ext cx="204268" cy="494014"/>
            </a:xfrm>
            <a:custGeom>
              <a:avLst/>
              <a:gdLst/>
              <a:ahLst/>
              <a:cxnLst/>
              <a:rect l="l" t="t" r="r" b="b"/>
              <a:pathLst>
                <a:path w="14312" h="34613" extrusionOk="0">
                  <a:moveTo>
                    <a:pt x="1" y="1"/>
                  </a:moveTo>
                  <a:lnTo>
                    <a:pt x="7169" y="34613"/>
                  </a:lnTo>
                  <a:lnTo>
                    <a:pt x="14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4313447" y="2281289"/>
              <a:ext cx="517963" cy="578793"/>
            </a:xfrm>
            <a:custGeom>
              <a:avLst/>
              <a:gdLst/>
              <a:ahLst/>
              <a:cxnLst/>
              <a:rect l="l" t="t" r="r" b="b"/>
              <a:pathLst>
                <a:path w="36291" h="40553" extrusionOk="0">
                  <a:moveTo>
                    <a:pt x="10978" y="1"/>
                  </a:moveTo>
                  <a:cubicBezTo>
                    <a:pt x="4461" y="3585"/>
                    <a:pt x="0" y="11580"/>
                    <a:pt x="0" y="11580"/>
                  </a:cubicBezTo>
                  <a:lnTo>
                    <a:pt x="6441" y="15339"/>
                  </a:lnTo>
                  <a:lnTo>
                    <a:pt x="0" y="15214"/>
                  </a:lnTo>
                  <a:lnTo>
                    <a:pt x="0" y="15214"/>
                  </a:lnTo>
                  <a:cubicBezTo>
                    <a:pt x="0" y="15214"/>
                    <a:pt x="5740" y="28247"/>
                    <a:pt x="19674" y="40553"/>
                  </a:cubicBezTo>
                  <a:cubicBezTo>
                    <a:pt x="23208" y="36568"/>
                    <a:pt x="31930" y="26041"/>
                    <a:pt x="36291" y="15214"/>
                  </a:cubicBezTo>
                  <a:lnTo>
                    <a:pt x="36291" y="15214"/>
                  </a:lnTo>
                  <a:lnTo>
                    <a:pt x="29825" y="15339"/>
                  </a:lnTo>
                  <a:lnTo>
                    <a:pt x="36291" y="11580"/>
                  </a:lnTo>
                  <a:cubicBezTo>
                    <a:pt x="36291" y="11580"/>
                    <a:pt x="31805" y="3585"/>
                    <a:pt x="25288" y="1"/>
                  </a:cubicBezTo>
                  <a:lnTo>
                    <a:pt x="18146" y="34613"/>
                  </a:lnTo>
                  <a:lnTo>
                    <a:pt x="1097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4477995" y="2243024"/>
              <a:ext cx="188169" cy="89431"/>
            </a:xfrm>
            <a:custGeom>
              <a:avLst/>
              <a:gdLst/>
              <a:ahLst/>
              <a:cxnLst/>
              <a:rect l="l" t="t" r="r" b="b"/>
              <a:pathLst>
                <a:path w="13184" h="6266" extrusionOk="0">
                  <a:moveTo>
                    <a:pt x="0" y="0"/>
                  </a:moveTo>
                  <a:lnTo>
                    <a:pt x="6592" y="6266"/>
                  </a:lnTo>
                  <a:lnTo>
                    <a:pt x="131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4411813" y="1840240"/>
              <a:ext cx="291188" cy="240392"/>
            </a:xfrm>
            <a:custGeom>
              <a:avLst/>
              <a:gdLst/>
              <a:ahLst/>
              <a:cxnLst/>
              <a:rect l="l" t="t" r="r" b="b"/>
              <a:pathLst>
                <a:path w="20402" h="16843" extrusionOk="0">
                  <a:moveTo>
                    <a:pt x="10727" y="0"/>
                  </a:moveTo>
                  <a:cubicBezTo>
                    <a:pt x="10452" y="0"/>
                    <a:pt x="10326" y="376"/>
                    <a:pt x="10577" y="527"/>
                  </a:cubicBezTo>
                  <a:cubicBezTo>
                    <a:pt x="11780" y="1329"/>
                    <a:pt x="12281" y="2457"/>
                    <a:pt x="12281" y="2457"/>
                  </a:cubicBezTo>
                  <a:cubicBezTo>
                    <a:pt x="12281" y="2457"/>
                    <a:pt x="11450" y="2260"/>
                    <a:pt x="10165" y="2260"/>
                  </a:cubicBezTo>
                  <a:cubicBezTo>
                    <a:pt x="8584" y="2260"/>
                    <a:pt x="6315" y="2558"/>
                    <a:pt x="4061" y="3885"/>
                  </a:cubicBezTo>
                  <a:cubicBezTo>
                    <a:pt x="0" y="6266"/>
                    <a:pt x="727" y="8021"/>
                    <a:pt x="2657" y="9123"/>
                  </a:cubicBezTo>
                  <a:cubicBezTo>
                    <a:pt x="2657" y="9123"/>
                    <a:pt x="2807" y="12908"/>
                    <a:pt x="3860" y="16717"/>
                  </a:cubicBezTo>
                  <a:lnTo>
                    <a:pt x="18396" y="16843"/>
                  </a:lnTo>
                  <a:cubicBezTo>
                    <a:pt x="18396" y="16843"/>
                    <a:pt x="19224" y="13785"/>
                    <a:pt x="19800" y="11128"/>
                  </a:cubicBezTo>
                  <a:cubicBezTo>
                    <a:pt x="20401" y="8447"/>
                    <a:pt x="19098" y="7194"/>
                    <a:pt x="18071" y="6742"/>
                  </a:cubicBezTo>
                  <a:cubicBezTo>
                    <a:pt x="17193" y="1980"/>
                    <a:pt x="13935" y="0"/>
                    <a:pt x="10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4572421" y="2775289"/>
              <a:ext cx="50096" cy="344852"/>
            </a:xfrm>
            <a:custGeom>
              <a:avLst/>
              <a:gdLst/>
              <a:ahLst/>
              <a:cxnLst/>
              <a:rect l="l" t="t" r="r" b="b"/>
              <a:pathLst>
                <a:path w="3510" h="24162" fill="none" extrusionOk="0">
                  <a:moveTo>
                    <a:pt x="1" y="1"/>
                  </a:moveTo>
                  <a:cubicBezTo>
                    <a:pt x="1103" y="5640"/>
                    <a:pt x="3509" y="11755"/>
                    <a:pt x="3509" y="11755"/>
                  </a:cubicBezTo>
                  <a:lnTo>
                    <a:pt x="276" y="24161"/>
                  </a:lnTo>
                </a:path>
              </a:pathLst>
            </a:custGeom>
            <a:noFill/>
            <a:ln w="8150" cap="flat" cmpd="sng">
              <a:solidFill>
                <a:srgbClr val="141D3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4554181" y="2922666"/>
              <a:ext cx="37565" cy="37579"/>
            </a:xfrm>
            <a:custGeom>
              <a:avLst/>
              <a:gdLst/>
              <a:ahLst/>
              <a:cxnLst/>
              <a:rect l="l" t="t" r="r" b="b"/>
              <a:pathLst>
                <a:path w="2632" h="2633" extrusionOk="0">
                  <a:moveTo>
                    <a:pt x="1304" y="0"/>
                  </a:moveTo>
                  <a:cubicBezTo>
                    <a:pt x="577" y="0"/>
                    <a:pt x="0" y="602"/>
                    <a:pt x="0" y="1329"/>
                  </a:cubicBezTo>
                  <a:cubicBezTo>
                    <a:pt x="0" y="2056"/>
                    <a:pt x="577" y="2632"/>
                    <a:pt x="1304" y="2632"/>
                  </a:cubicBezTo>
                  <a:cubicBezTo>
                    <a:pt x="2030" y="2632"/>
                    <a:pt x="2632" y="2056"/>
                    <a:pt x="2632" y="1329"/>
                  </a:cubicBezTo>
                  <a:cubicBezTo>
                    <a:pt x="2632" y="602"/>
                    <a:pt x="2030" y="0"/>
                    <a:pt x="1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4515902" y="3091153"/>
              <a:ext cx="37579" cy="37565"/>
            </a:xfrm>
            <a:custGeom>
              <a:avLst/>
              <a:gdLst/>
              <a:ahLst/>
              <a:cxnLst/>
              <a:rect l="l" t="t" r="r" b="b"/>
              <a:pathLst>
                <a:path w="2633" h="2632" extrusionOk="0">
                  <a:moveTo>
                    <a:pt x="1304" y="0"/>
                  </a:moveTo>
                  <a:cubicBezTo>
                    <a:pt x="577" y="0"/>
                    <a:pt x="1" y="602"/>
                    <a:pt x="1" y="1328"/>
                  </a:cubicBezTo>
                  <a:cubicBezTo>
                    <a:pt x="1" y="2030"/>
                    <a:pt x="577" y="2632"/>
                    <a:pt x="1304" y="2632"/>
                  </a:cubicBezTo>
                  <a:cubicBezTo>
                    <a:pt x="2031" y="2632"/>
                    <a:pt x="2632" y="2030"/>
                    <a:pt x="2632" y="1328"/>
                  </a:cubicBezTo>
                  <a:cubicBezTo>
                    <a:pt x="2632" y="602"/>
                    <a:pt x="2031" y="0"/>
                    <a:pt x="1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4492652" y="2834676"/>
              <a:ext cx="90159" cy="79055"/>
            </a:xfrm>
            <a:custGeom>
              <a:avLst/>
              <a:gdLst/>
              <a:ahLst/>
              <a:cxnLst/>
              <a:rect l="l" t="t" r="r" b="b"/>
              <a:pathLst>
                <a:path w="6317" h="5539" fill="none" extrusionOk="0">
                  <a:moveTo>
                    <a:pt x="1" y="0"/>
                  </a:moveTo>
                  <a:lnTo>
                    <a:pt x="6316" y="5539"/>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4499446" y="2970237"/>
              <a:ext cx="63684" cy="41519"/>
            </a:xfrm>
            <a:custGeom>
              <a:avLst/>
              <a:gdLst/>
              <a:ahLst/>
              <a:cxnLst/>
              <a:rect l="l" t="t" r="r" b="b"/>
              <a:pathLst>
                <a:path w="4462" h="2909" fill="none" extrusionOk="0">
                  <a:moveTo>
                    <a:pt x="4462" y="1"/>
                  </a:moveTo>
                  <a:lnTo>
                    <a:pt x="1" y="2908"/>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4279821" y="3012098"/>
              <a:ext cx="179220" cy="69407"/>
            </a:xfrm>
            <a:custGeom>
              <a:avLst/>
              <a:gdLst/>
              <a:ahLst/>
              <a:cxnLst/>
              <a:rect l="l" t="t" r="r" b="b"/>
              <a:pathLst>
                <a:path w="12557" h="4863" extrusionOk="0">
                  <a:moveTo>
                    <a:pt x="426" y="0"/>
                  </a:moveTo>
                  <a:lnTo>
                    <a:pt x="0" y="1679"/>
                  </a:lnTo>
                  <a:lnTo>
                    <a:pt x="12106" y="4862"/>
                  </a:lnTo>
                  <a:lnTo>
                    <a:pt x="12557" y="3208"/>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4685816" y="3012098"/>
              <a:ext cx="178863" cy="69407"/>
            </a:xfrm>
            <a:custGeom>
              <a:avLst/>
              <a:gdLst/>
              <a:ahLst/>
              <a:cxnLst/>
              <a:rect l="l" t="t" r="r" b="b"/>
              <a:pathLst>
                <a:path w="12532" h="4863" extrusionOk="0">
                  <a:moveTo>
                    <a:pt x="12106" y="0"/>
                  </a:moveTo>
                  <a:lnTo>
                    <a:pt x="0" y="3208"/>
                  </a:lnTo>
                  <a:lnTo>
                    <a:pt x="427" y="4862"/>
                  </a:lnTo>
                  <a:lnTo>
                    <a:pt x="12532" y="1679"/>
                  </a:lnTo>
                  <a:lnTo>
                    <a:pt x="121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4769525" y="3613755"/>
              <a:ext cx="188525" cy="229316"/>
            </a:xfrm>
            <a:custGeom>
              <a:avLst/>
              <a:gdLst/>
              <a:ahLst/>
              <a:cxnLst/>
              <a:rect l="l" t="t" r="r" b="b"/>
              <a:pathLst>
                <a:path w="13209" h="16067" extrusionOk="0">
                  <a:moveTo>
                    <a:pt x="4135" y="1"/>
                  </a:moveTo>
                  <a:lnTo>
                    <a:pt x="0" y="9224"/>
                  </a:lnTo>
                  <a:lnTo>
                    <a:pt x="11479" y="16066"/>
                  </a:lnTo>
                  <a:lnTo>
                    <a:pt x="13208" y="5164"/>
                  </a:lnTo>
                  <a:lnTo>
                    <a:pt x="4135"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4837133" y="3656159"/>
              <a:ext cx="221780" cy="416514"/>
            </a:xfrm>
            <a:custGeom>
              <a:avLst/>
              <a:gdLst/>
              <a:ahLst/>
              <a:cxnLst/>
              <a:rect l="l" t="t" r="r" b="b"/>
              <a:pathLst>
                <a:path w="15539" h="29183" extrusionOk="0">
                  <a:moveTo>
                    <a:pt x="6770" y="1"/>
                  </a:moveTo>
                  <a:cubicBezTo>
                    <a:pt x="6412" y="1"/>
                    <a:pt x="6043" y="20"/>
                    <a:pt x="5664" y="62"/>
                  </a:cubicBezTo>
                  <a:lnTo>
                    <a:pt x="6266" y="8684"/>
                  </a:lnTo>
                  <a:lnTo>
                    <a:pt x="6266" y="8684"/>
                  </a:lnTo>
                  <a:lnTo>
                    <a:pt x="4160" y="7030"/>
                  </a:lnTo>
                  <a:lnTo>
                    <a:pt x="0" y="10664"/>
                  </a:lnTo>
                  <a:lnTo>
                    <a:pt x="4461" y="13596"/>
                  </a:lnTo>
                  <a:lnTo>
                    <a:pt x="7945" y="22769"/>
                  </a:lnTo>
                  <a:lnTo>
                    <a:pt x="9474" y="28433"/>
                  </a:lnTo>
                  <a:cubicBezTo>
                    <a:pt x="9600" y="28908"/>
                    <a:pt x="10016" y="29182"/>
                    <a:pt x="10444" y="29182"/>
                  </a:cubicBezTo>
                  <a:cubicBezTo>
                    <a:pt x="10694" y="29182"/>
                    <a:pt x="10949" y="29088"/>
                    <a:pt x="11153" y="28885"/>
                  </a:cubicBezTo>
                  <a:cubicBezTo>
                    <a:pt x="12431" y="27631"/>
                    <a:pt x="14211" y="25200"/>
                    <a:pt x="14361" y="21366"/>
                  </a:cubicBezTo>
                  <a:cubicBezTo>
                    <a:pt x="14586" y="15125"/>
                    <a:pt x="13308" y="10063"/>
                    <a:pt x="13308" y="10062"/>
                  </a:cubicBezTo>
                  <a:lnTo>
                    <a:pt x="13308" y="10062"/>
                  </a:lnTo>
                  <a:lnTo>
                    <a:pt x="14937" y="10313"/>
                  </a:lnTo>
                  <a:lnTo>
                    <a:pt x="15539" y="2970"/>
                  </a:lnTo>
                  <a:lnTo>
                    <a:pt x="13810" y="2844"/>
                  </a:lnTo>
                  <a:cubicBezTo>
                    <a:pt x="13810" y="2844"/>
                    <a:pt x="11094" y="1"/>
                    <a:pt x="677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3712132" y="3122324"/>
              <a:ext cx="1155773" cy="733621"/>
            </a:xfrm>
            <a:custGeom>
              <a:avLst/>
              <a:gdLst/>
              <a:ahLst/>
              <a:cxnLst/>
              <a:rect l="l" t="t" r="r" b="b"/>
              <a:pathLst>
                <a:path w="80979" h="51401" extrusionOk="0">
                  <a:moveTo>
                    <a:pt x="15558" y="1"/>
                  </a:moveTo>
                  <a:cubicBezTo>
                    <a:pt x="8515" y="1"/>
                    <a:pt x="2842" y="3581"/>
                    <a:pt x="1705" y="9445"/>
                  </a:cubicBezTo>
                  <a:cubicBezTo>
                    <a:pt x="1" y="18368"/>
                    <a:pt x="6567" y="28518"/>
                    <a:pt x="18798" y="32779"/>
                  </a:cubicBezTo>
                  <a:cubicBezTo>
                    <a:pt x="21805" y="33806"/>
                    <a:pt x="27720" y="35836"/>
                    <a:pt x="34587" y="38167"/>
                  </a:cubicBezTo>
                  <a:cubicBezTo>
                    <a:pt x="38673" y="39546"/>
                    <a:pt x="42783" y="39120"/>
                    <a:pt x="47169" y="40648"/>
                  </a:cubicBezTo>
                  <a:cubicBezTo>
                    <a:pt x="49951" y="41601"/>
                    <a:pt x="51530" y="43405"/>
                    <a:pt x="56342" y="45034"/>
                  </a:cubicBezTo>
                  <a:cubicBezTo>
                    <a:pt x="58656" y="45830"/>
                    <a:pt x="60066" y="45918"/>
                    <a:pt x="61244" y="45918"/>
                  </a:cubicBezTo>
                  <a:cubicBezTo>
                    <a:pt x="61580" y="45918"/>
                    <a:pt x="61897" y="45911"/>
                    <a:pt x="62210" y="45911"/>
                  </a:cubicBezTo>
                  <a:cubicBezTo>
                    <a:pt x="63083" y="45911"/>
                    <a:pt x="63931" y="45967"/>
                    <a:pt x="65089" y="46388"/>
                  </a:cubicBezTo>
                  <a:cubicBezTo>
                    <a:pt x="68773" y="47741"/>
                    <a:pt x="69249" y="49871"/>
                    <a:pt x="73836" y="51400"/>
                  </a:cubicBezTo>
                  <a:lnTo>
                    <a:pt x="80978" y="32779"/>
                  </a:lnTo>
                  <a:cubicBezTo>
                    <a:pt x="80978" y="32779"/>
                    <a:pt x="38848" y="9345"/>
                    <a:pt x="27244" y="3104"/>
                  </a:cubicBezTo>
                  <a:cubicBezTo>
                    <a:pt x="23276" y="974"/>
                    <a:pt x="19231" y="1"/>
                    <a:pt x="1555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5023133" y="3707839"/>
              <a:ext cx="7522" cy="77628"/>
            </a:xfrm>
            <a:custGeom>
              <a:avLst/>
              <a:gdLst/>
              <a:ahLst/>
              <a:cxnLst/>
              <a:rect l="l" t="t" r="r" b="b"/>
              <a:pathLst>
                <a:path w="527" h="5439" fill="none" extrusionOk="0">
                  <a:moveTo>
                    <a:pt x="527" y="0"/>
                  </a:moveTo>
                  <a:lnTo>
                    <a:pt x="1" y="5439"/>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4705841" y="3559391"/>
              <a:ext cx="162064" cy="296554"/>
            </a:xfrm>
            <a:custGeom>
              <a:avLst/>
              <a:gdLst/>
              <a:ahLst/>
              <a:cxnLst/>
              <a:rect l="l" t="t" r="r" b="b"/>
              <a:pathLst>
                <a:path w="11355" h="20778" extrusionOk="0">
                  <a:moveTo>
                    <a:pt x="7520" y="0"/>
                  </a:moveTo>
                  <a:lnTo>
                    <a:pt x="1" y="18572"/>
                  </a:lnTo>
                  <a:cubicBezTo>
                    <a:pt x="1029" y="19349"/>
                    <a:pt x="2257" y="20126"/>
                    <a:pt x="4212" y="20777"/>
                  </a:cubicBezTo>
                  <a:lnTo>
                    <a:pt x="11354" y="2156"/>
                  </a:lnTo>
                  <a:cubicBezTo>
                    <a:pt x="11354" y="2156"/>
                    <a:pt x="9926" y="1354"/>
                    <a:pt x="752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4276595" y="3122324"/>
              <a:ext cx="1156130" cy="733621"/>
            </a:xfrm>
            <a:custGeom>
              <a:avLst/>
              <a:gdLst/>
              <a:ahLst/>
              <a:cxnLst/>
              <a:rect l="l" t="t" r="r" b="b"/>
              <a:pathLst>
                <a:path w="81004" h="51401" extrusionOk="0">
                  <a:moveTo>
                    <a:pt x="65432" y="1"/>
                  </a:moveTo>
                  <a:cubicBezTo>
                    <a:pt x="61760" y="1"/>
                    <a:pt x="57712" y="974"/>
                    <a:pt x="53735" y="3104"/>
                  </a:cubicBezTo>
                  <a:cubicBezTo>
                    <a:pt x="42156" y="9345"/>
                    <a:pt x="1" y="32779"/>
                    <a:pt x="1" y="32779"/>
                  </a:cubicBezTo>
                  <a:lnTo>
                    <a:pt x="7144" y="51400"/>
                  </a:lnTo>
                  <a:cubicBezTo>
                    <a:pt x="11730" y="49871"/>
                    <a:pt x="12206" y="47741"/>
                    <a:pt x="15890" y="46388"/>
                  </a:cubicBezTo>
                  <a:cubicBezTo>
                    <a:pt x="17048" y="45967"/>
                    <a:pt x="17896" y="45911"/>
                    <a:pt x="18769" y="45911"/>
                  </a:cubicBezTo>
                  <a:cubicBezTo>
                    <a:pt x="19083" y="45911"/>
                    <a:pt x="19400" y="45918"/>
                    <a:pt x="19736" y="45918"/>
                  </a:cubicBezTo>
                  <a:cubicBezTo>
                    <a:pt x="20913" y="45918"/>
                    <a:pt x="22323" y="45830"/>
                    <a:pt x="24637" y="45034"/>
                  </a:cubicBezTo>
                  <a:cubicBezTo>
                    <a:pt x="29449" y="43405"/>
                    <a:pt x="31028" y="41601"/>
                    <a:pt x="33810" y="40648"/>
                  </a:cubicBezTo>
                  <a:cubicBezTo>
                    <a:pt x="38221" y="39120"/>
                    <a:pt x="42307" y="39546"/>
                    <a:pt x="46392" y="38167"/>
                  </a:cubicBezTo>
                  <a:cubicBezTo>
                    <a:pt x="53259" y="35836"/>
                    <a:pt x="59199" y="33806"/>
                    <a:pt x="62206" y="32779"/>
                  </a:cubicBezTo>
                  <a:cubicBezTo>
                    <a:pt x="74412" y="28518"/>
                    <a:pt x="81003" y="18368"/>
                    <a:pt x="79274" y="9445"/>
                  </a:cubicBezTo>
                  <a:cubicBezTo>
                    <a:pt x="78137" y="3581"/>
                    <a:pt x="72475" y="1"/>
                    <a:pt x="6543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4186450" y="3613755"/>
              <a:ext cx="188525" cy="229316"/>
            </a:xfrm>
            <a:custGeom>
              <a:avLst/>
              <a:gdLst/>
              <a:ahLst/>
              <a:cxnLst/>
              <a:rect l="l" t="t" r="r" b="b"/>
              <a:pathLst>
                <a:path w="13209" h="16067" extrusionOk="0">
                  <a:moveTo>
                    <a:pt x="9074" y="1"/>
                  </a:moveTo>
                  <a:lnTo>
                    <a:pt x="1" y="5164"/>
                  </a:lnTo>
                  <a:lnTo>
                    <a:pt x="1730" y="16066"/>
                  </a:lnTo>
                  <a:lnTo>
                    <a:pt x="13209" y="9224"/>
                  </a:lnTo>
                  <a:lnTo>
                    <a:pt x="9074"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4085586" y="3656159"/>
              <a:ext cx="221795" cy="416514"/>
            </a:xfrm>
            <a:custGeom>
              <a:avLst/>
              <a:gdLst/>
              <a:ahLst/>
              <a:cxnLst/>
              <a:rect l="l" t="t" r="r" b="b"/>
              <a:pathLst>
                <a:path w="15540" h="29183" extrusionOk="0">
                  <a:moveTo>
                    <a:pt x="8770" y="1"/>
                  </a:moveTo>
                  <a:cubicBezTo>
                    <a:pt x="4445" y="1"/>
                    <a:pt x="1730" y="2844"/>
                    <a:pt x="1730" y="2844"/>
                  </a:cubicBezTo>
                  <a:lnTo>
                    <a:pt x="0" y="2970"/>
                  </a:lnTo>
                  <a:lnTo>
                    <a:pt x="602" y="10313"/>
                  </a:lnTo>
                  <a:lnTo>
                    <a:pt x="2231" y="10062"/>
                  </a:lnTo>
                  <a:lnTo>
                    <a:pt x="2231" y="10062"/>
                  </a:lnTo>
                  <a:cubicBezTo>
                    <a:pt x="2231" y="10063"/>
                    <a:pt x="953" y="15125"/>
                    <a:pt x="1178" y="21366"/>
                  </a:cubicBezTo>
                  <a:cubicBezTo>
                    <a:pt x="1329" y="25200"/>
                    <a:pt x="3108" y="27631"/>
                    <a:pt x="4386" y="28885"/>
                  </a:cubicBezTo>
                  <a:cubicBezTo>
                    <a:pt x="4590" y="29088"/>
                    <a:pt x="4845" y="29182"/>
                    <a:pt x="5097" y="29182"/>
                  </a:cubicBezTo>
                  <a:cubicBezTo>
                    <a:pt x="5527" y="29182"/>
                    <a:pt x="5948" y="28908"/>
                    <a:pt x="6090" y="28433"/>
                  </a:cubicBezTo>
                  <a:lnTo>
                    <a:pt x="7619" y="22769"/>
                  </a:lnTo>
                  <a:lnTo>
                    <a:pt x="11078" y="13596"/>
                  </a:lnTo>
                  <a:lnTo>
                    <a:pt x="15539" y="10664"/>
                  </a:lnTo>
                  <a:lnTo>
                    <a:pt x="11379" y="7030"/>
                  </a:lnTo>
                  <a:lnTo>
                    <a:pt x="9273" y="8684"/>
                  </a:lnTo>
                  <a:lnTo>
                    <a:pt x="9875" y="62"/>
                  </a:lnTo>
                  <a:cubicBezTo>
                    <a:pt x="9496" y="20"/>
                    <a:pt x="9127" y="1"/>
                    <a:pt x="877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4114203" y="3707839"/>
              <a:ext cx="7165" cy="77628"/>
            </a:xfrm>
            <a:custGeom>
              <a:avLst/>
              <a:gdLst/>
              <a:ahLst/>
              <a:cxnLst/>
              <a:rect l="l" t="t" r="r" b="b"/>
              <a:pathLst>
                <a:path w="502" h="5439" fill="none" extrusionOk="0">
                  <a:moveTo>
                    <a:pt x="0" y="0"/>
                  </a:moveTo>
                  <a:lnTo>
                    <a:pt x="502" y="5439"/>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4276595" y="3559391"/>
              <a:ext cx="162064" cy="296554"/>
            </a:xfrm>
            <a:custGeom>
              <a:avLst/>
              <a:gdLst/>
              <a:ahLst/>
              <a:cxnLst/>
              <a:rect l="l" t="t" r="r" b="b"/>
              <a:pathLst>
                <a:path w="11355" h="20778" extrusionOk="0">
                  <a:moveTo>
                    <a:pt x="3835" y="0"/>
                  </a:moveTo>
                  <a:cubicBezTo>
                    <a:pt x="1454" y="1354"/>
                    <a:pt x="1" y="2156"/>
                    <a:pt x="1" y="2156"/>
                  </a:cubicBezTo>
                  <a:lnTo>
                    <a:pt x="7144" y="20777"/>
                  </a:lnTo>
                  <a:cubicBezTo>
                    <a:pt x="9099" y="20126"/>
                    <a:pt x="10327" y="19349"/>
                    <a:pt x="11354" y="18572"/>
                  </a:cubicBezTo>
                  <a:lnTo>
                    <a:pt x="38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3501085" y="2768138"/>
              <a:ext cx="129865" cy="184586"/>
            </a:xfrm>
            <a:custGeom>
              <a:avLst/>
              <a:gdLst/>
              <a:ahLst/>
              <a:cxnLst/>
              <a:rect l="l" t="t" r="r" b="b"/>
              <a:pathLst>
                <a:path w="9099" h="12933" extrusionOk="0">
                  <a:moveTo>
                    <a:pt x="4938" y="0"/>
                  </a:moveTo>
                  <a:cubicBezTo>
                    <a:pt x="4938" y="0"/>
                    <a:pt x="1" y="11529"/>
                    <a:pt x="2407" y="12833"/>
                  </a:cubicBezTo>
                  <a:cubicBezTo>
                    <a:pt x="2529" y="12900"/>
                    <a:pt x="2657" y="12932"/>
                    <a:pt x="2788" y="12932"/>
                  </a:cubicBezTo>
                  <a:cubicBezTo>
                    <a:pt x="5238" y="12932"/>
                    <a:pt x="9099" y="1780"/>
                    <a:pt x="9099" y="1780"/>
                  </a:cubicBezTo>
                  <a:lnTo>
                    <a:pt x="493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3314372" y="2649020"/>
              <a:ext cx="341255" cy="274731"/>
            </a:xfrm>
            <a:custGeom>
              <a:avLst/>
              <a:gdLst/>
              <a:ahLst/>
              <a:cxnLst/>
              <a:rect l="l" t="t" r="r" b="b"/>
              <a:pathLst>
                <a:path w="23910" h="19249" extrusionOk="0">
                  <a:moveTo>
                    <a:pt x="10551" y="0"/>
                  </a:moveTo>
                  <a:lnTo>
                    <a:pt x="9599" y="878"/>
                  </a:lnTo>
                  <a:lnTo>
                    <a:pt x="11228" y="2807"/>
                  </a:lnTo>
                  <a:lnTo>
                    <a:pt x="11178" y="5239"/>
                  </a:lnTo>
                  <a:lnTo>
                    <a:pt x="6767" y="5239"/>
                  </a:lnTo>
                  <a:lnTo>
                    <a:pt x="1604" y="3660"/>
                  </a:lnTo>
                  <a:lnTo>
                    <a:pt x="1228" y="4888"/>
                  </a:lnTo>
                  <a:lnTo>
                    <a:pt x="652" y="4612"/>
                  </a:lnTo>
                  <a:lnTo>
                    <a:pt x="0" y="6391"/>
                  </a:lnTo>
                  <a:lnTo>
                    <a:pt x="1103" y="7043"/>
                  </a:lnTo>
                  <a:lnTo>
                    <a:pt x="576" y="8321"/>
                  </a:lnTo>
                  <a:lnTo>
                    <a:pt x="2807" y="9950"/>
                  </a:lnTo>
                  <a:lnTo>
                    <a:pt x="5288" y="10477"/>
                  </a:lnTo>
                  <a:lnTo>
                    <a:pt x="2506" y="10502"/>
                  </a:lnTo>
                  <a:lnTo>
                    <a:pt x="902" y="9524"/>
                  </a:lnTo>
                  <a:lnTo>
                    <a:pt x="576" y="10502"/>
                  </a:lnTo>
                  <a:lnTo>
                    <a:pt x="2582" y="11655"/>
                  </a:lnTo>
                  <a:cubicBezTo>
                    <a:pt x="2582" y="11655"/>
                    <a:pt x="5061" y="12638"/>
                    <a:pt x="8424" y="12638"/>
                  </a:cubicBezTo>
                  <a:cubicBezTo>
                    <a:pt x="9585" y="12638"/>
                    <a:pt x="10850" y="12521"/>
                    <a:pt x="12155" y="12206"/>
                  </a:cubicBezTo>
                  <a:lnTo>
                    <a:pt x="20476" y="19249"/>
                  </a:lnTo>
                  <a:lnTo>
                    <a:pt x="23910" y="10878"/>
                  </a:lnTo>
                  <a:lnTo>
                    <a:pt x="14812" y="6943"/>
                  </a:lnTo>
                  <a:cubicBezTo>
                    <a:pt x="14812" y="6943"/>
                    <a:pt x="15389" y="4286"/>
                    <a:pt x="13283" y="2281"/>
                  </a:cubicBezTo>
                  <a:cubicBezTo>
                    <a:pt x="12080" y="1128"/>
                    <a:pt x="10551" y="0"/>
                    <a:pt x="1055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3517184" y="2941620"/>
              <a:ext cx="142382" cy="107743"/>
            </a:xfrm>
            <a:custGeom>
              <a:avLst/>
              <a:gdLst/>
              <a:ahLst/>
              <a:cxnLst/>
              <a:rect l="l" t="t" r="r" b="b"/>
              <a:pathLst>
                <a:path w="9976" h="7549" extrusionOk="0">
                  <a:moveTo>
                    <a:pt x="3209" y="1"/>
                  </a:moveTo>
                  <a:cubicBezTo>
                    <a:pt x="3209" y="1"/>
                    <a:pt x="1" y="6241"/>
                    <a:pt x="2081" y="7369"/>
                  </a:cubicBezTo>
                  <a:cubicBezTo>
                    <a:pt x="2308" y="7493"/>
                    <a:pt x="2567" y="7548"/>
                    <a:pt x="2849" y="7548"/>
                  </a:cubicBezTo>
                  <a:cubicBezTo>
                    <a:pt x="5433" y="7548"/>
                    <a:pt x="9976" y="2883"/>
                    <a:pt x="9976" y="2883"/>
                  </a:cubicBezTo>
                  <a:lnTo>
                    <a:pt x="320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3535424" y="2782082"/>
              <a:ext cx="142382" cy="259003"/>
            </a:xfrm>
            <a:custGeom>
              <a:avLst/>
              <a:gdLst/>
              <a:ahLst/>
              <a:cxnLst/>
              <a:rect l="l" t="t" r="r" b="b"/>
              <a:pathLst>
                <a:path w="9976" h="18147" extrusionOk="0">
                  <a:moveTo>
                    <a:pt x="4913" y="1"/>
                  </a:moveTo>
                  <a:cubicBezTo>
                    <a:pt x="4913" y="1"/>
                    <a:pt x="3485" y="10577"/>
                    <a:pt x="1" y="11856"/>
                  </a:cubicBezTo>
                  <a:lnTo>
                    <a:pt x="9976" y="18146"/>
                  </a:lnTo>
                  <a:lnTo>
                    <a:pt x="9976" y="1981"/>
                  </a:lnTo>
                  <a:lnTo>
                    <a:pt x="4913"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3546871" y="2370720"/>
              <a:ext cx="668210" cy="823238"/>
            </a:xfrm>
            <a:custGeom>
              <a:avLst/>
              <a:gdLst/>
              <a:ahLst/>
              <a:cxnLst/>
              <a:rect l="l" t="t" r="r" b="b"/>
              <a:pathLst>
                <a:path w="46818" h="57680" extrusionOk="0">
                  <a:moveTo>
                    <a:pt x="40703" y="1"/>
                  </a:moveTo>
                  <a:cubicBezTo>
                    <a:pt x="35364" y="5940"/>
                    <a:pt x="35364" y="10477"/>
                    <a:pt x="35364" y="10477"/>
                  </a:cubicBezTo>
                  <a:lnTo>
                    <a:pt x="21755" y="36216"/>
                  </a:lnTo>
                  <a:lnTo>
                    <a:pt x="9174" y="30803"/>
                  </a:lnTo>
                  <a:cubicBezTo>
                    <a:pt x="5036" y="46467"/>
                    <a:pt x="1055" y="47385"/>
                    <a:pt x="179" y="47385"/>
                  </a:cubicBezTo>
                  <a:cubicBezTo>
                    <a:pt x="62" y="47385"/>
                    <a:pt x="1" y="47369"/>
                    <a:pt x="1" y="47369"/>
                  </a:cubicBezTo>
                  <a:lnTo>
                    <a:pt x="1" y="47369"/>
                  </a:lnTo>
                  <a:lnTo>
                    <a:pt x="18422" y="56191"/>
                  </a:lnTo>
                  <a:cubicBezTo>
                    <a:pt x="20545" y="57204"/>
                    <a:pt x="22776" y="57680"/>
                    <a:pt x="24966" y="57680"/>
                  </a:cubicBezTo>
                  <a:cubicBezTo>
                    <a:pt x="31127" y="57680"/>
                    <a:pt x="36975" y="53914"/>
                    <a:pt x="39249" y="47720"/>
                  </a:cubicBezTo>
                  <a:lnTo>
                    <a:pt x="46818" y="27068"/>
                  </a:lnTo>
                  <a:lnTo>
                    <a:pt x="4070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3617349" y="2977758"/>
              <a:ext cx="191737" cy="94441"/>
            </a:xfrm>
            <a:custGeom>
              <a:avLst/>
              <a:gdLst/>
              <a:ahLst/>
              <a:cxnLst/>
              <a:rect l="l" t="t" r="r" b="b"/>
              <a:pathLst>
                <a:path w="13434" h="6617" fill="none" extrusionOk="0">
                  <a:moveTo>
                    <a:pt x="0" y="0"/>
                  </a:moveTo>
                  <a:lnTo>
                    <a:pt x="13434" y="6617"/>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3667416" y="2950569"/>
              <a:ext cx="25776" cy="25762"/>
            </a:xfrm>
            <a:custGeom>
              <a:avLst/>
              <a:gdLst/>
              <a:ahLst/>
              <a:cxnLst/>
              <a:rect l="l" t="t" r="r" b="b"/>
              <a:pathLst>
                <a:path w="1806" h="1805" extrusionOk="0">
                  <a:moveTo>
                    <a:pt x="903" y="0"/>
                  </a:moveTo>
                  <a:cubicBezTo>
                    <a:pt x="402" y="0"/>
                    <a:pt x="1" y="401"/>
                    <a:pt x="1" y="903"/>
                  </a:cubicBezTo>
                  <a:cubicBezTo>
                    <a:pt x="1" y="1404"/>
                    <a:pt x="402" y="1805"/>
                    <a:pt x="903" y="1805"/>
                  </a:cubicBezTo>
                  <a:cubicBezTo>
                    <a:pt x="1404" y="1805"/>
                    <a:pt x="1805" y="1404"/>
                    <a:pt x="1805" y="903"/>
                  </a:cubicBezTo>
                  <a:cubicBezTo>
                    <a:pt x="1805" y="401"/>
                    <a:pt x="1404" y="0"/>
                    <a:pt x="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3742547" y="2990989"/>
              <a:ext cx="25762" cy="26133"/>
            </a:xfrm>
            <a:custGeom>
              <a:avLst/>
              <a:gdLst/>
              <a:ahLst/>
              <a:cxnLst/>
              <a:rect l="l" t="t" r="r" b="b"/>
              <a:pathLst>
                <a:path w="1805" h="1831" extrusionOk="0">
                  <a:moveTo>
                    <a:pt x="902" y="0"/>
                  </a:moveTo>
                  <a:cubicBezTo>
                    <a:pt x="401" y="0"/>
                    <a:pt x="0" y="401"/>
                    <a:pt x="0" y="903"/>
                  </a:cubicBezTo>
                  <a:cubicBezTo>
                    <a:pt x="0" y="1404"/>
                    <a:pt x="401" y="1830"/>
                    <a:pt x="902" y="1830"/>
                  </a:cubicBezTo>
                  <a:cubicBezTo>
                    <a:pt x="1404" y="1830"/>
                    <a:pt x="1805" y="1404"/>
                    <a:pt x="1805" y="903"/>
                  </a:cubicBezTo>
                  <a:cubicBezTo>
                    <a:pt x="1805" y="401"/>
                    <a:pt x="1404"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3857369" y="2887613"/>
              <a:ext cx="114837" cy="51524"/>
            </a:xfrm>
            <a:custGeom>
              <a:avLst/>
              <a:gdLst/>
              <a:ahLst/>
              <a:cxnLst/>
              <a:rect l="l" t="t" r="r" b="b"/>
              <a:pathLst>
                <a:path w="8046" h="3610" fill="none" extrusionOk="0">
                  <a:moveTo>
                    <a:pt x="0" y="0"/>
                  </a:moveTo>
                  <a:lnTo>
                    <a:pt x="8045" y="3609"/>
                  </a:lnTo>
                </a:path>
              </a:pathLst>
            </a:custGeom>
            <a:noFill/>
            <a:ln w="8150" cap="flat" cmpd="sng">
              <a:solidFill>
                <a:srgbClr val="141D3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3887056" y="2882603"/>
              <a:ext cx="118419" cy="5024"/>
            </a:xfrm>
            <a:custGeom>
              <a:avLst/>
              <a:gdLst/>
              <a:ahLst/>
              <a:cxnLst/>
              <a:rect l="l" t="t" r="r" b="b"/>
              <a:pathLst>
                <a:path w="8297" h="352" fill="none" extrusionOk="0">
                  <a:moveTo>
                    <a:pt x="0" y="0"/>
                  </a:moveTo>
                  <a:lnTo>
                    <a:pt x="8296" y="351"/>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3419175" y="2737010"/>
              <a:ext cx="15400" cy="54749"/>
            </a:xfrm>
            <a:custGeom>
              <a:avLst/>
              <a:gdLst/>
              <a:ahLst/>
              <a:cxnLst/>
              <a:rect l="l" t="t" r="r" b="b"/>
              <a:pathLst>
                <a:path w="1079" h="3836" fill="none" extrusionOk="0">
                  <a:moveTo>
                    <a:pt x="1078" y="1"/>
                  </a:moveTo>
                  <a:lnTo>
                    <a:pt x="0" y="3836"/>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3430978" y="2759903"/>
              <a:ext cx="73703" cy="26490"/>
            </a:xfrm>
            <a:custGeom>
              <a:avLst/>
              <a:gdLst/>
              <a:ahLst/>
              <a:cxnLst/>
              <a:rect l="l" t="t" r="r" b="b"/>
              <a:pathLst>
                <a:path w="5164" h="1856" fill="none" extrusionOk="0">
                  <a:moveTo>
                    <a:pt x="1" y="1856"/>
                  </a:moveTo>
                  <a:cubicBezTo>
                    <a:pt x="1128" y="978"/>
                    <a:pt x="3234" y="1"/>
                    <a:pt x="5163" y="1279"/>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5513550" y="2768138"/>
              <a:ext cx="129865" cy="184586"/>
            </a:xfrm>
            <a:custGeom>
              <a:avLst/>
              <a:gdLst/>
              <a:ahLst/>
              <a:cxnLst/>
              <a:rect l="l" t="t" r="r" b="b"/>
              <a:pathLst>
                <a:path w="9099" h="12933" extrusionOk="0">
                  <a:moveTo>
                    <a:pt x="4161" y="0"/>
                  </a:moveTo>
                  <a:lnTo>
                    <a:pt x="1" y="1780"/>
                  </a:lnTo>
                  <a:cubicBezTo>
                    <a:pt x="1" y="1780"/>
                    <a:pt x="3884" y="12932"/>
                    <a:pt x="6336" y="12932"/>
                  </a:cubicBezTo>
                  <a:cubicBezTo>
                    <a:pt x="6467" y="12932"/>
                    <a:pt x="6595" y="12900"/>
                    <a:pt x="6717" y="12833"/>
                  </a:cubicBezTo>
                  <a:cubicBezTo>
                    <a:pt x="9098" y="11529"/>
                    <a:pt x="4161" y="0"/>
                    <a:pt x="4161"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5488873" y="2649020"/>
              <a:ext cx="341270" cy="274731"/>
            </a:xfrm>
            <a:custGeom>
              <a:avLst/>
              <a:gdLst/>
              <a:ahLst/>
              <a:cxnLst/>
              <a:rect l="l" t="t" r="r" b="b"/>
              <a:pathLst>
                <a:path w="23911" h="19249" extrusionOk="0">
                  <a:moveTo>
                    <a:pt x="13384" y="0"/>
                  </a:moveTo>
                  <a:cubicBezTo>
                    <a:pt x="13384" y="0"/>
                    <a:pt x="11855" y="1128"/>
                    <a:pt x="10652" y="2281"/>
                  </a:cubicBezTo>
                  <a:cubicBezTo>
                    <a:pt x="8522" y="4286"/>
                    <a:pt x="9123" y="6943"/>
                    <a:pt x="9123" y="6943"/>
                  </a:cubicBezTo>
                  <a:lnTo>
                    <a:pt x="0" y="10878"/>
                  </a:lnTo>
                  <a:lnTo>
                    <a:pt x="3434" y="19249"/>
                  </a:lnTo>
                  <a:lnTo>
                    <a:pt x="11755" y="12206"/>
                  </a:lnTo>
                  <a:cubicBezTo>
                    <a:pt x="13060" y="12521"/>
                    <a:pt x="14326" y="12638"/>
                    <a:pt x="15486" y="12638"/>
                  </a:cubicBezTo>
                  <a:cubicBezTo>
                    <a:pt x="18849" y="12638"/>
                    <a:pt x="21329" y="11655"/>
                    <a:pt x="21329" y="11655"/>
                  </a:cubicBezTo>
                  <a:lnTo>
                    <a:pt x="23334" y="10502"/>
                  </a:lnTo>
                  <a:lnTo>
                    <a:pt x="23008" y="9524"/>
                  </a:lnTo>
                  <a:lnTo>
                    <a:pt x="21429" y="10502"/>
                  </a:lnTo>
                  <a:lnTo>
                    <a:pt x="18622" y="10477"/>
                  </a:lnTo>
                  <a:lnTo>
                    <a:pt x="21103" y="9950"/>
                  </a:lnTo>
                  <a:lnTo>
                    <a:pt x="23334" y="8321"/>
                  </a:lnTo>
                  <a:lnTo>
                    <a:pt x="22832" y="7043"/>
                  </a:lnTo>
                  <a:lnTo>
                    <a:pt x="23910" y="6391"/>
                  </a:lnTo>
                  <a:lnTo>
                    <a:pt x="23284" y="4612"/>
                  </a:lnTo>
                  <a:lnTo>
                    <a:pt x="22682" y="4888"/>
                  </a:lnTo>
                  <a:lnTo>
                    <a:pt x="22306" y="3660"/>
                  </a:lnTo>
                  <a:lnTo>
                    <a:pt x="17168" y="5239"/>
                  </a:lnTo>
                  <a:lnTo>
                    <a:pt x="12732" y="5239"/>
                  </a:lnTo>
                  <a:lnTo>
                    <a:pt x="12682" y="2807"/>
                  </a:lnTo>
                  <a:lnTo>
                    <a:pt x="14311" y="878"/>
                  </a:lnTo>
                  <a:lnTo>
                    <a:pt x="1338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5484934" y="2941620"/>
              <a:ext cx="142382" cy="107743"/>
            </a:xfrm>
            <a:custGeom>
              <a:avLst/>
              <a:gdLst/>
              <a:ahLst/>
              <a:cxnLst/>
              <a:rect l="l" t="t" r="r" b="b"/>
              <a:pathLst>
                <a:path w="9976" h="7549" extrusionOk="0">
                  <a:moveTo>
                    <a:pt x="6767" y="1"/>
                  </a:moveTo>
                  <a:lnTo>
                    <a:pt x="1" y="2883"/>
                  </a:lnTo>
                  <a:cubicBezTo>
                    <a:pt x="1" y="2883"/>
                    <a:pt x="4543" y="7548"/>
                    <a:pt x="7128" y="7548"/>
                  </a:cubicBezTo>
                  <a:cubicBezTo>
                    <a:pt x="7410" y="7548"/>
                    <a:pt x="7668" y="7493"/>
                    <a:pt x="7895" y="7369"/>
                  </a:cubicBezTo>
                  <a:cubicBezTo>
                    <a:pt x="9976" y="6241"/>
                    <a:pt x="6767" y="1"/>
                    <a:pt x="676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5466693" y="2782082"/>
              <a:ext cx="142739" cy="259003"/>
            </a:xfrm>
            <a:custGeom>
              <a:avLst/>
              <a:gdLst/>
              <a:ahLst/>
              <a:cxnLst/>
              <a:rect l="l" t="t" r="r" b="b"/>
              <a:pathLst>
                <a:path w="10001" h="18147" extrusionOk="0">
                  <a:moveTo>
                    <a:pt x="5063" y="1"/>
                  </a:moveTo>
                  <a:lnTo>
                    <a:pt x="0" y="1981"/>
                  </a:lnTo>
                  <a:lnTo>
                    <a:pt x="0" y="18146"/>
                  </a:lnTo>
                  <a:lnTo>
                    <a:pt x="10000" y="11856"/>
                  </a:lnTo>
                  <a:cubicBezTo>
                    <a:pt x="6517" y="10577"/>
                    <a:pt x="5063" y="1"/>
                    <a:pt x="5063"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4929419" y="2370720"/>
              <a:ext cx="668210" cy="823238"/>
            </a:xfrm>
            <a:custGeom>
              <a:avLst/>
              <a:gdLst/>
              <a:ahLst/>
              <a:cxnLst/>
              <a:rect l="l" t="t" r="r" b="b"/>
              <a:pathLst>
                <a:path w="46818" h="57680" extrusionOk="0">
                  <a:moveTo>
                    <a:pt x="6115" y="1"/>
                  </a:moveTo>
                  <a:lnTo>
                    <a:pt x="0" y="27068"/>
                  </a:lnTo>
                  <a:lnTo>
                    <a:pt x="7569" y="47720"/>
                  </a:lnTo>
                  <a:cubicBezTo>
                    <a:pt x="9862" y="53914"/>
                    <a:pt x="15714" y="57680"/>
                    <a:pt x="21866" y="57680"/>
                  </a:cubicBezTo>
                  <a:cubicBezTo>
                    <a:pt x="24054" y="57680"/>
                    <a:pt x="26279" y="57204"/>
                    <a:pt x="28396" y="56191"/>
                  </a:cubicBezTo>
                  <a:lnTo>
                    <a:pt x="46817" y="47369"/>
                  </a:lnTo>
                  <a:lnTo>
                    <a:pt x="46817" y="47369"/>
                  </a:lnTo>
                  <a:cubicBezTo>
                    <a:pt x="46817" y="47369"/>
                    <a:pt x="46756" y="47385"/>
                    <a:pt x="46640" y="47385"/>
                  </a:cubicBezTo>
                  <a:cubicBezTo>
                    <a:pt x="45768" y="47385"/>
                    <a:pt x="41804" y="46467"/>
                    <a:pt x="37644" y="30803"/>
                  </a:cubicBezTo>
                  <a:lnTo>
                    <a:pt x="25088" y="36216"/>
                  </a:lnTo>
                  <a:lnTo>
                    <a:pt x="11454" y="10477"/>
                  </a:lnTo>
                  <a:cubicBezTo>
                    <a:pt x="11454" y="10477"/>
                    <a:pt x="11454" y="5940"/>
                    <a:pt x="6115"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5335415" y="2977758"/>
              <a:ext cx="191737" cy="94441"/>
            </a:xfrm>
            <a:custGeom>
              <a:avLst/>
              <a:gdLst/>
              <a:ahLst/>
              <a:cxnLst/>
              <a:rect l="l" t="t" r="r" b="b"/>
              <a:pathLst>
                <a:path w="13434" h="6617" fill="none" extrusionOk="0">
                  <a:moveTo>
                    <a:pt x="13434" y="0"/>
                  </a:moveTo>
                  <a:lnTo>
                    <a:pt x="0" y="6617"/>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5451308" y="2950569"/>
              <a:ext cx="26133" cy="25762"/>
            </a:xfrm>
            <a:custGeom>
              <a:avLst/>
              <a:gdLst/>
              <a:ahLst/>
              <a:cxnLst/>
              <a:rect l="l" t="t" r="r" b="b"/>
              <a:pathLst>
                <a:path w="1831" h="1805" extrusionOk="0">
                  <a:moveTo>
                    <a:pt x="903" y="0"/>
                  </a:moveTo>
                  <a:cubicBezTo>
                    <a:pt x="402" y="0"/>
                    <a:pt x="1" y="401"/>
                    <a:pt x="1" y="903"/>
                  </a:cubicBezTo>
                  <a:cubicBezTo>
                    <a:pt x="1" y="1404"/>
                    <a:pt x="402" y="1805"/>
                    <a:pt x="903" y="1805"/>
                  </a:cubicBezTo>
                  <a:cubicBezTo>
                    <a:pt x="1404" y="1805"/>
                    <a:pt x="1830" y="1404"/>
                    <a:pt x="1830" y="903"/>
                  </a:cubicBezTo>
                  <a:cubicBezTo>
                    <a:pt x="1830" y="401"/>
                    <a:pt x="1404" y="0"/>
                    <a:pt x="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5376192" y="2990989"/>
              <a:ext cx="26133" cy="26133"/>
            </a:xfrm>
            <a:custGeom>
              <a:avLst/>
              <a:gdLst/>
              <a:ahLst/>
              <a:cxnLst/>
              <a:rect l="l" t="t" r="r" b="b"/>
              <a:pathLst>
                <a:path w="1831" h="1831" extrusionOk="0">
                  <a:moveTo>
                    <a:pt x="903" y="0"/>
                  </a:moveTo>
                  <a:cubicBezTo>
                    <a:pt x="402" y="0"/>
                    <a:pt x="1" y="401"/>
                    <a:pt x="1" y="903"/>
                  </a:cubicBezTo>
                  <a:cubicBezTo>
                    <a:pt x="1" y="1404"/>
                    <a:pt x="402" y="1830"/>
                    <a:pt x="903" y="1830"/>
                  </a:cubicBezTo>
                  <a:cubicBezTo>
                    <a:pt x="1404" y="1830"/>
                    <a:pt x="1830" y="1404"/>
                    <a:pt x="1830" y="903"/>
                  </a:cubicBezTo>
                  <a:cubicBezTo>
                    <a:pt x="1830" y="401"/>
                    <a:pt x="1404" y="0"/>
                    <a:pt x="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5172295" y="2887613"/>
              <a:ext cx="115193" cy="51524"/>
            </a:xfrm>
            <a:custGeom>
              <a:avLst/>
              <a:gdLst/>
              <a:ahLst/>
              <a:cxnLst/>
              <a:rect l="l" t="t" r="r" b="b"/>
              <a:pathLst>
                <a:path w="8071" h="3610" fill="none" extrusionOk="0">
                  <a:moveTo>
                    <a:pt x="8071" y="0"/>
                  </a:moveTo>
                  <a:lnTo>
                    <a:pt x="1" y="3609"/>
                  </a:lnTo>
                </a:path>
              </a:pathLst>
            </a:custGeom>
            <a:noFill/>
            <a:ln w="8150" cap="flat" cmpd="sng">
              <a:solidFill>
                <a:srgbClr val="141D3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5139025" y="2882603"/>
              <a:ext cx="118419" cy="5024"/>
            </a:xfrm>
            <a:custGeom>
              <a:avLst/>
              <a:gdLst/>
              <a:ahLst/>
              <a:cxnLst/>
              <a:rect l="l" t="t" r="r" b="b"/>
              <a:pathLst>
                <a:path w="8297" h="352" fill="none" extrusionOk="0">
                  <a:moveTo>
                    <a:pt x="8297" y="0"/>
                  </a:moveTo>
                  <a:lnTo>
                    <a:pt x="1" y="351"/>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5713508" y="2718769"/>
              <a:ext cx="99094" cy="28631"/>
            </a:xfrm>
            <a:custGeom>
              <a:avLst/>
              <a:gdLst/>
              <a:ahLst/>
              <a:cxnLst/>
              <a:rect l="l" t="t" r="r" b="b"/>
              <a:pathLst>
                <a:path w="6943" h="2006" fill="none" extrusionOk="0">
                  <a:moveTo>
                    <a:pt x="6943" y="1"/>
                  </a:moveTo>
                  <a:lnTo>
                    <a:pt x="1805" y="1855"/>
                  </a:lnTo>
                  <a:lnTo>
                    <a:pt x="1" y="2006"/>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5722100" y="2749541"/>
              <a:ext cx="92657" cy="25405"/>
            </a:xfrm>
            <a:custGeom>
              <a:avLst/>
              <a:gdLst/>
              <a:ahLst/>
              <a:cxnLst/>
              <a:rect l="l" t="t" r="r" b="b"/>
              <a:pathLst>
                <a:path w="6492" h="1780" fill="none" extrusionOk="0">
                  <a:moveTo>
                    <a:pt x="6491" y="0"/>
                  </a:moveTo>
                  <a:lnTo>
                    <a:pt x="3033" y="1504"/>
                  </a:lnTo>
                  <a:lnTo>
                    <a:pt x="0" y="1780"/>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5709940" y="2737010"/>
              <a:ext cx="15743" cy="54749"/>
            </a:xfrm>
            <a:custGeom>
              <a:avLst/>
              <a:gdLst/>
              <a:ahLst/>
              <a:cxnLst/>
              <a:rect l="l" t="t" r="r" b="b"/>
              <a:pathLst>
                <a:path w="1103" h="3836" fill="none" extrusionOk="0">
                  <a:moveTo>
                    <a:pt x="0" y="1"/>
                  </a:moveTo>
                  <a:lnTo>
                    <a:pt x="1103" y="3836"/>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5640176" y="2759903"/>
              <a:ext cx="73346" cy="26490"/>
            </a:xfrm>
            <a:custGeom>
              <a:avLst/>
              <a:gdLst/>
              <a:ahLst/>
              <a:cxnLst/>
              <a:rect l="l" t="t" r="r" b="b"/>
              <a:pathLst>
                <a:path w="5139" h="1856" fill="none" extrusionOk="0">
                  <a:moveTo>
                    <a:pt x="5139" y="1856"/>
                  </a:moveTo>
                  <a:cubicBezTo>
                    <a:pt x="4011" y="978"/>
                    <a:pt x="1906" y="1"/>
                    <a:pt x="1" y="1279"/>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4494793" y="2135709"/>
              <a:ext cx="154557" cy="176365"/>
            </a:xfrm>
            <a:custGeom>
              <a:avLst/>
              <a:gdLst/>
              <a:ahLst/>
              <a:cxnLst/>
              <a:rect l="l" t="t" r="r" b="b"/>
              <a:pathLst>
                <a:path w="10829" h="12357" extrusionOk="0">
                  <a:moveTo>
                    <a:pt x="527" y="0"/>
                  </a:moveTo>
                  <a:lnTo>
                    <a:pt x="1" y="9173"/>
                  </a:lnTo>
                  <a:lnTo>
                    <a:pt x="5415" y="12356"/>
                  </a:lnTo>
                  <a:lnTo>
                    <a:pt x="10828" y="9173"/>
                  </a:lnTo>
                  <a:lnTo>
                    <a:pt x="10302"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4535584" y="2288810"/>
              <a:ext cx="72975" cy="60101"/>
            </a:xfrm>
            <a:custGeom>
              <a:avLst/>
              <a:gdLst/>
              <a:ahLst/>
              <a:cxnLst/>
              <a:rect l="l" t="t" r="r" b="b"/>
              <a:pathLst>
                <a:path w="5113" h="4211" extrusionOk="0">
                  <a:moveTo>
                    <a:pt x="0" y="0"/>
                  </a:moveTo>
                  <a:lnTo>
                    <a:pt x="1253" y="4211"/>
                  </a:lnTo>
                  <a:lnTo>
                    <a:pt x="3860" y="4211"/>
                  </a:lnTo>
                  <a:lnTo>
                    <a:pt x="511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4430410" y="2053386"/>
              <a:ext cx="71206" cy="67880"/>
            </a:xfrm>
            <a:custGeom>
              <a:avLst/>
              <a:gdLst/>
              <a:ahLst/>
              <a:cxnLst/>
              <a:rect l="l" t="t" r="r" b="b"/>
              <a:pathLst>
                <a:path w="4989" h="4756" extrusionOk="0">
                  <a:moveTo>
                    <a:pt x="2235" y="1"/>
                  </a:moveTo>
                  <a:cubicBezTo>
                    <a:pt x="1941" y="1"/>
                    <a:pt x="1649" y="66"/>
                    <a:pt x="1379" y="204"/>
                  </a:cubicBezTo>
                  <a:cubicBezTo>
                    <a:pt x="352" y="756"/>
                    <a:pt x="1" y="2159"/>
                    <a:pt x="627" y="3362"/>
                  </a:cubicBezTo>
                  <a:cubicBezTo>
                    <a:pt x="1088" y="4228"/>
                    <a:pt x="1927" y="4755"/>
                    <a:pt x="2747" y="4755"/>
                  </a:cubicBezTo>
                  <a:cubicBezTo>
                    <a:pt x="3044" y="4755"/>
                    <a:pt x="3337" y="4686"/>
                    <a:pt x="3610" y="4540"/>
                  </a:cubicBezTo>
                  <a:cubicBezTo>
                    <a:pt x="4662" y="4014"/>
                    <a:pt x="4988" y="2610"/>
                    <a:pt x="4362" y="1407"/>
                  </a:cubicBezTo>
                  <a:cubicBezTo>
                    <a:pt x="3918" y="520"/>
                    <a:pt x="3065" y="1"/>
                    <a:pt x="223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4449007" y="2062020"/>
              <a:ext cx="41162" cy="21480"/>
            </a:xfrm>
            <a:custGeom>
              <a:avLst/>
              <a:gdLst/>
              <a:ahLst/>
              <a:cxnLst/>
              <a:rect l="l" t="t" r="r" b="b"/>
              <a:pathLst>
                <a:path w="2884" h="1505" fill="none" extrusionOk="0">
                  <a:moveTo>
                    <a:pt x="1" y="1429"/>
                  </a:moveTo>
                  <a:cubicBezTo>
                    <a:pt x="277" y="126"/>
                    <a:pt x="1705" y="0"/>
                    <a:pt x="2883" y="1504"/>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4642528" y="2053386"/>
              <a:ext cx="71206" cy="67880"/>
            </a:xfrm>
            <a:custGeom>
              <a:avLst/>
              <a:gdLst/>
              <a:ahLst/>
              <a:cxnLst/>
              <a:rect l="l" t="t" r="r" b="b"/>
              <a:pathLst>
                <a:path w="4989" h="4756" extrusionOk="0">
                  <a:moveTo>
                    <a:pt x="2754" y="1"/>
                  </a:moveTo>
                  <a:cubicBezTo>
                    <a:pt x="1924" y="1"/>
                    <a:pt x="1071" y="520"/>
                    <a:pt x="627" y="1407"/>
                  </a:cubicBezTo>
                  <a:cubicBezTo>
                    <a:pt x="1" y="2610"/>
                    <a:pt x="327" y="4014"/>
                    <a:pt x="1379" y="4540"/>
                  </a:cubicBezTo>
                  <a:cubicBezTo>
                    <a:pt x="1652" y="4686"/>
                    <a:pt x="1945" y="4755"/>
                    <a:pt x="2242" y="4755"/>
                  </a:cubicBezTo>
                  <a:cubicBezTo>
                    <a:pt x="3062" y="4755"/>
                    <a:pt x="3901" y="4228"/>
                    <a:pt x="4362" y="3362"/>
                  </a:cubicBezTo>
                  <a:cubicBezTo>
                    <a:pt x="4988" y="2159"/>
                    <a:pt x="4637" y="756"/>
                    <a:pt x="3610" y="204"/>
                  </a:cubicBezTo>
                  <a:cubicBezTo>
                    <a:pt x="3340" y="66"/>
                    <a:pt x="3048" y="1"/>
                    <a:pt x="275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4653974" y="2062020"/>
              <a:ext cx="41162" cy="21480"/>
            </a:xfrm>
            <a:custGeom>
              <a:avLst/>
              <a:gdLst/>
              <a:ahLst/>
              <a:cxnLst/>
              <a:rect l="l" t="t" r="r" b="b"/>
              <a:pathLst>
                <a:path w="2884" h="1505" fill="none" extrusionOk="0">
                  <a:moveTo>
                    <a:pt x="2883" y="1429"/>
                  </a:moveTo>
                  <a:cubicBezTo>
                    <a:pt x="2607" y="126"/>
                    <a:pt x="1179" y="0"/>
                    <a:pt x="1" y="1504"/>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4469759" y="1970448"/>
              <a:ext cx="204625" cy="216785"/>
            </a:xfrm>
            <a:custGeom>
              <a:avLst/>
              <a:gdLst/>
              <a:ahLst/>
              <a:cxnLst/>
              <a:rect l="l" t="t" r="r" b="b"/>
              <a:pathLst>
                <a:path w="14337" h="15189" extrusionOk="0">
                  <a:moveTo>
                    <a:pt x="2507" y="0"/>
                  </a:moveTo>
                  <a:cubicBezTo>
                    <a:pt x="1955" y="0"/>
                    <a:pt x="1529" y="477"/>
                    <a:pt x="1630" y="1028"/>
                  </a:cubicBezTo>
                  <a:cubicBezTo>
                    <a:pt x="1805" y="2306"/>
                    <a:pt x="1429" y="3609"/>
                    <a:pt x="577" y="4587"/>
                  </a:cubicBezTo>
                  <a:lnTo>
                    <a:pt x="1" y="5238"/>
                  </a:lnTo>
                  <a:cubicBezTo>
                    <a:pt x="402" y="13384"/>
                    <a:pt x="5164" y="15188"/>
                    <a:pt x="7169" y="15188"/>
                  </a:cubicBezTo>
                  <a:cubicBezTo>
                    <a:pt x="9174" y="15188"/>
                    <a:pt x="13935" y="13384"/>
                    <a:pt x="14336" y="5238"/>
                  </a:cubicBezTo>
                  <a:lnTo>
                    <a:pt x="13760" y="4587"/>
                  </a:lnTo>
                  <a:cubicBezTo>
                    <a:pt x="12908" y="3609"/>
                    <a:pt x="12532" y="2306"/>
                    <a:pt x="12707" y="1028"/>
                  </a:cubicBezTo>
                  <a:cubicBezTo>
                    <a:pt x="12808" y="477"/>
                    <a:pt x="12382" y="0"/>
                    <a:pt x="11830"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4509822" y="2048790"/>
              <a:ext cx="40791" cy="12888"/>
            </a:xfrm>
            <a:custGeom>
              <a:avLst/>
              <a:gdLst/>
              <a:ahLst/>
              <a:cxnLst/>
              <a:rect l="l" t="t" r="r" b="b"/>
              <a:pathLst>
                <a:path w="2858" h="903" fill="none" extrusionOk="0">
                  <a:moveTo>
                    <a:pt x="1" y="75"/>
                  </a:moveTo>
                  <a:cubicBezTo>
                    <a:pt x="627" y="902"/>
                    <a:pt x="1981" y="877"/>
                    <a:pt x="2858" y="0"/>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4503029" y="2012295"/>
              <a:ext cx="49740" cy="10034"/>
            </a:xfrm>
            <a:custGeom>
              <a:avLst/>
              <a:gdLst/>
              <a:ahLst/>
              <a:cxnLst/>
              <a:rect l="l" t="t" r="r" b="b"/>
              <a:pathLst>
                <a:path w="3485" h="703" fill="none" extrusionOk="0">
                  <a:moveTo>
                    <a:pt x="0" y="702"/>
                  </a:moveTo>
                  <a:cubicBezTo>
                    <a:pt x="1128" y="101"/>
                    <a:pt x="2381" y="1"/>
                    <a:pt x="3484" y="702"/>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4593530" y="2048790"/>
              <a:ext cx="40791" cy="12888"/>
            </a:xfrm>
            <a:custGeom>
              <a:avLst/>
              <a:gdLst/>
              <a:ahLst/>
              <a:cxnLst/>
              <a:rect l="l" t="t" r="r" b="b"/>
              <a:pathLst>
                <a:path w="2858" h="903" fill="none" extrusionOk="0">
                  <a:moveTo>
                    <a:pt x="2857" y="75"/>
                  </a:moveTo>
                  <a:cubicBezTo>
                    <a:pt x="2231" y="902"/>
                    <a:pt x="877" y="877"/>
                    <a:pt x="0" y="0"/>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4591375" y="2012295"/>
              <a:ext cx="49740" cy="10034"/>
            </a:xfrm>
            <a:custGeom>
              <a:avLst/>
              <a:gdLst/>
              <a:ahLst/>
              <a:cxnLst/>
              <a:rect l="l" t="t" r="r" b="b"/>
              <a:pathLst>
                <a:path w="3485" h="703" fill="none" extrusionOk="0">
                  <a:moveTo>
                    <a:pt x="3485" y="702"/>
                  </a:moveTo>
                  <a:cubicBezTo>
                    <a:pt x="2357" y="101"/>
                    <a:pt x="1104" y="1"/>
                    <a:pt x="1" y="702"/>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4567412" y="2036615"/>
              <a:ext cx="19339" cy="42946"/>
            </a:xfrm>
            <a:custGeom>
              <a:avLst/>
              <a:gdLst/>
              <a:ahLst/>
              <a:cxnLst/>
              <a:rect l="l" t="t" r="r" b="b"/>
              <a:pathLst>
                <a:path w="1355" h="3009" fill="none" extrusionOk="0">
                  <a:moveTo>
                    <a:pt x="1" y="1"/>
                  </a:moveTo>
                  <a:lnTo>
                    <a:pt x="1" y="3008"/>
                  </a:lnTo>
                  <a:lnTo>
                    <a:pt x="1354" y="2733"/>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4538795" y="2093491"/>
              <a:ext cx="66553" cy="18269"/>
            </a:xfrm>
            <a:custGeom>
              <a:avLst/>
              <a:gdLst/>
              <a:ahLst/>
              <a:cxnLst/>
              <a:rect l="l" t="t" r="r" b="b"/>
              <a:pathLst>
                <a:path w="4663" h="1280" fill="none" extrusionOk="0">
                  <a:moveTo>
                    <a:pt x="1" y="1"/>
                  </a:moveTo>
                  <a:cubicBezTo>
                    <a:pt x="1" y="1"/>
                    <a:pt x="1830" y="1279"/>
                    <a:pt x="4662" y="1"/>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4560618" y="2119610"/>
              <a:ext cx="22907" cy="14"/>
            </a:xfrm>
            <a:custGeom>
              <a:avLst/>
              <a:gdLst/>
              <a:ahLst/>
              <a:cxnLst/>
              <a:rect l="l" t="t" r="r" b="b"/>
              <a:pathLst>
                <a:path w="1605" h="1" fill="none" extrusionOk="0">
                  <a:moveTo>
                    <a:pt x="1" y="1"/>
                  </a:moveTo>
                  <a:lnTo>
                    <a:pt x="1605" y="1"/>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4457242" y="2243024"/>
              <a:ext cx="105888" cy="99094"/>
            </a:xfrm>
            <a:custGeom>
              <a:avLst/>
              <a:gdLst/>
              <a:ahLst/>
              <a:cxnLst/>
              <a:rect l="l" t="t" r="r" b="b"/>
              <a:pathLst>
                <a:path w="7419" h="6943" extrusionOk="0">
                  <a:moveTo>
                    <a:pt x="1454" y="0"/>
                  </a:moveTo>
                  <a:lnTo>
                    <a:pt x="0" y="2682"/>
                  </a:lnTo>
                  <a:lnTo>
                    <a:pt x="5665" y="6943"/>
                  </a:lnTo>
                  <a:lnTo>
                    <a:pt x="7419" y="3208"/>
                  </a:lnTo>
                  <a:lnTo>
                    <a:pt x="14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4581013" y="2243024"/>
              <a:ext cx="105888" cy="99094"/>
            </a:xfrm>
            <a:custGeom>
              <a:avLst/>
              <a:gdLst/>
              <a:ahLst/>
              <a:cxnLst/>
              <a:rect l="l" t="t" r="r" b="b"/>
              <a:pathLst>
                <a:path w="7419" h="6943" extrusionOk="0">
                  <a:moveTo>
                    <a:pt x="5965" y="0"/>
                  </a:moveTo>
                  <a:lnTo>
                    <a:pt x="0" y="3208"/>
                  </a:lnTo>
                  <a:lnTo>
                    <a:pt x="1754" y="6943"/>
                  </a:lnTo>
                  <a:lnTo>
                    <a:pt x="7419" y="2682"/>
                  </a:lnTo>
                  <a:lnTo>
                    <a:pt x="5965"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4553468" y="2348898"/>
              <a:ext cx="520118" cy="370514"/>
            </a:xfrm>
            <a:custGeom>
              <a:avLst/>
              <a:gdLst/>
              <a:ahLst/>
              <a:cxnLst/>
              <a:rect l="l" t="t" r="r" b="b"/>
              <a:pathLst>
                <a:path w="36442" h="25960" extrusionOk="0">
                  <a:moveTo>
                    <a:pt x="0" y="1"/>
                  </a:moveTo>
                  <a:cubicBezTo>
                    <a:pt x="0" y="1"/>
                    <a:pt x="201" y="7119"/>
                    <a:pt x="2281" y="10878"/>
                  </a:cubicBezTo>
                  <a:cubicBezTo>
                    <a:pt x="5990" y="17595"/>
                    <a:pt x="14136" y="16216"/>
                    <a:pt x="16216" y="19299"/>
                  </a:cubicBezTo>
                  <a:cubicBezTo>
                    <a:pt x="18031" y="21990"/>
                    <a:pt x="19962" y="25959"/>
                    <a:pt x="26988" y="25959"/>
                  </a:cubicBezTo>
                  <a:cubicBezTo>
                    <a:pt x="28013" y="25959"/>
                    <a:pt x="29145" y="25875"/>
                    <a:pt x="30401" y="25690"/>
                  </a:cubicBezTo>
                  <a:lnTo>
                    <a:pt x="36441" y="19775"/>
                  </a:lnTo>
                  <a:lnTo>
                    <a:pt x="30176" y="16868"/>
                  </a:lnTo>
                  <a:cubicBezTo>
                    <a:pt x="30176" y="16868"/>
                    <a:pt x="28975" y="17374"/>
                    <a:pt x="27428" y="17374"/>
                  </a:cubicBezTo>
                  <a:cubicBezTo>
                    <a:pt x="26052" y="17374"/>
                    <a:pt x="24404" y="16974"/>
                    <a:pt x="23083" y="15465"/>
                  </a:cubicBezTo>
                  <a:cubicBezTo>
                    <a:pt x="20401" y="12427"/>
                    <a:pt x="18079" y="11344"/>
                    <a:pt x="14499" y="11344"/>
                  </a:cubicBezTo>
                  <a:cubicBezTo>
                    <a:pt x="14299" y="11344"/>
                    <a:pt x="14094" y="11348"/>
                    <a:pt x="13885" y="11354"/>
                  </a:cubicBezTo>
                  <a:cubicBezTo>
                    <a:pt x="13781" y="11357"/>
                    <a:pt x="13676" y="11359"/>
                    <a:pt x="13569" y="11359"/>
                  </a:cubicBezTo>
                  <a:cubicBezTo>
                    <a:pt x="9588" y="11359"/>
                    <a:pt x="3388" y="9031"/>
                    <a:pt x="260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3330935" y="2718769"/>
              <a:ext cx="99094" cy="28631"/>
            </a:xfrm>
            <a:custGeom>
              <a:avLst/>
              <a:gdLst/>
              <a:ahLst/>
              <a:cxnLst/>
              <a:rect l="l" t="t" r="r" b="b"/>
              <a:pathLst>
                <a:path w="6943" h="2006" fill="none" extrusionOk="0">
                  <a:moveTo>
                    <a:pt x="0" y="1"/>
                  </a:moveTo>
                  <a:lnTo>
                    <a:pt x="5138" y="1855"/>
                  </a:lnTo>
                  <a:lnTo>
                    <a:pt x="6943" y="2006"/>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3329137" y="2749541"/>
              <a:ext cx="92300" cy="25405"/>
            </a:xfrm>
            <a:custGeom>
              <a:avLst/>
              <a:gdLst/>
              <a:ahLst/>
              <a:cxnLst/>
              <a:rect l="l" t="t" r="r" b="b"/>
              <a:pathLst>
                <a:path w="6467" h="1780" fill="none" extrusionOk="0">
                  <a:moveTo>
                    <a:pt x="1" y="0"/>
                  </a:moveTo>
                  <a:lnTo>
                    <a:pt x="3434" y="1504"/>
                  </a:lnTo>
                  <a:lnTo>
                    <a:pt x="6467" y="1780"/>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F022D82E-20A5-3FA2-010A-F55391A5DABF}"/>
              </a:ext>
            </a:extLst>
          </p:cNvPr>
          <p:cNvSpPr>
            <a:spLocks noGrp="1"/>
          </p:cNvSpPr>
          <p:nvPr>
            <p:ph type="title"/>
          </p:nvPr>
        </p:nvSpPr>
        <p:spPr/>
        <p:txBody>
          <a:bodyPr/>
          <a:lstStyle/>
          <a:p>
            <a:r>
              <a:rPr lang="en-IN" dirty="0"/>
              <a:t>Problem faced on existing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51"/>
          <p:cNvSpPr/>
          <p:nvPr/>
        </p:nvSpPr>
        <p:spPr>
          <a:xfrm>
            <a:off x="713100" y="2107050"/>
            <a:ext cx="929400" cy="929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1"/>
          <p:cNvSpPr txBox="1">
            <a:spLocks noGrp="1"/>
          </p:cNvSpPr>
          <p:nvPr>
            <p:ph type="title"/>
          </p:nvPr>
        </p:nvSpPr>
        <p:spPr>
          <a:xfrm>
            <a:off x="1723292" y="2196096"/>
            <a:ext cx="2945377" cy="75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Advantages</a:t>
            </a:r>
            <a:endParaRPr dirty="0"/>
          </a:p>
        </p:txBody>
      </p:sp>
      <p:sp>
        <p:nvSpPr>
          <p:cNvPr id="1522" name="Google Shape;1522;p51"/>
          <p:cNvSpPr txBox="1">
            <a:spLocks noGrp="1"/>
          </p:cNvSpPr>
          <p:nvPr>
            <p:ph type="title" idx="2"/>
          </p:nvPr>
        </p:nvSpPr>
        <p:spPr>
          <a:xfrm>
            <a:off x="756850" y="2261800"/>
            <a:ext cx="841800" cy="61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05</a:t>
            </a:r>
            <a:endParaRPr dirty="0"/>
          </a:p>
        </p:txBody>
      </p:sp>
      <p:sp>
        <p:nvSpPr>
          <p:cNvPr id="1523" name="Google Shape;1523;p51"/>
          <p:cNvSpPr txBox="1">
            <a:spLocks noGrp="1"/>
          </p:cNvSpPr>
          <p:nvPr>
            <p:ph type="subTitle" idx="1"/>
          </p:nvPr>
        </p:nvSpPr>
        <p:spPr>
          <a:xfrm>
            <a:off x="1723292" y="2857275"/>
            <a:ext cx="2895789" cy="7149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GB" dirty="0"/>
              <a:t>Describe the </a:t>
            </a:r>
            <a:r>
              <a:rPr lang="en-GB" dirty="0" err="1"/>
              <a:t>benifts</a:t>
            </a:r>
            <a:r>
              <a:rPr lang="en-GB" dirty="0"/>
              <a:t> of our application</a:t>
            </a:r>
          </a:p>
        </p:txBody>
      </p:sp>
      <p:grpSp>
        <p:nvGrpSpPr>
          <p:cNvPr id="1524" name="Google Shape;1524;p51"/>
          <p:cNvGrpSpPr/>
          <p:nvPr/>
        </p:nvGrpSpPr>
        <p:grpSpPr>
          <a:xfrm>
            <a:off x="5827175" y="696833"/>
            <a:ext cx="694747" cy="1081574"/>
            <a:chOff x="6053075" y="1494858"/>
            <a:chExt cx="694747" cy="1081574"/>
          </a:xfrm>
        </p:grpSpPr>
        <p:sp>
          <p:nvSpPr>
            <p:cNvPr id="1525" name="Google Shape;1525;p51"/>
            <p:cNvSpPr/>
            <p:nvPr/>
          </p:nvSpPr>
          <p:spPr>
            <a:xfrm flipH="1">
              <a:off x="6330947" y="2422446"/>
              <a:ext cx="150284" cy="148475"/>
            </a:xfrm>
            <a:custGeom>
              <a:avLst/>
              <a:gdLst/>
              <a:ahLst/>
              <a:cxnLst/>
              <a:rect l="l" t="t" r="r" b="b"/>
              <a:pathLst>
                <a:path w="1827" h="1805" extrusionOk="0">
                  <a:moveTo>
                    <a:pt x="936" y="0"/>
                  </a:moveTo>
                  <a:cubicBezTo>
                    <a:pt x="434" y="0"/>
                    <a:pt x="23" y="388"/>
                    <a:pt x="23" y="890"/>
                  </a:cubicBezTo>
                  <a:cubicBezTo>
                    <a:pt x="0" y="1392"/>
                    <a:pt x="411" y="1803"/>
                    <a:pt x="913" y="1803"/>
                  </a:cubicBezTo>
                  <a:cubicBezTo>
                    <a:pt x="927" y="1804"/>
                    <a:pt x="940" y="1804"/>
                    <a:pt x="953" y="1804"/>
                  </a:cubicBezTo>
                  <a:cubicBezTo>
                    <a:pt x="1437" y="1804"/>
                    <a:pt x="1826" y="1402"/>
                    <a:pt x="1826" y="913"/>
                  </a:cubicBezTo>
                  <a:cubicBezTo>
                    <a:pt x="1826" y="411"/>
                    <a:pt x="1438" y="0"/>
                    <a:pt x="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1"/>
            <p:cNvSpPr/>
            <p:nvPr/>
          </p:nvSpPr>
          <p:spPr>
            <a:xfrm flipH="1">
              <a:off x="6327246" y="2418662"/>
              <a:ext cx="157770" cy="157770"/>
            </a:xfrm>
            <a:custGeom>
              <a:avLst/>
              <a:gdLst/>
              <a:ahLst/>
              <a:cxnLst/>
              <a:rect l="l" t="t" r="r" b="b"/>
              <a:pathLst>
                <a:path w="1918" h="1918" extrusionOk="0">
                  <a:moveTo>
                    <a:pt x="982" y="92"/>
                  </a:moveTo>
                  <a:cubicBezTo>
                    <a:pt x="1210" y="92"/>
                    <a:pt x="1416" y="183"/>
                    <a:pt x="1576" y="366"/>
                  </a:cubicBezTo>
                  <a:cubicBezTo>
                    <a:pt x="1735" y="525"/>
                    <a:pt x="1827" y="731"/>
                    <a:pt x="1827" y="959"/>
                  </a:cubicBezTo>
                  <a:cubicBezTo>
                    <a:pt x="1804" y="1416"/>
                    <a:pt x="1439" y="1804"/>
                    <a:pt x="959" y="1804"/>
                  </a:cubicBezTo>
                  <a:cubicBezTo>
                    <a:pt x="480" y="1804"/>
                    <a:pt x="115" y="1416"/>
                    <a:pt x="115" y="936"/>
                  </a:cubicBezTo>
                  <a:cubicBezTo>
                    <a:pt x="115" y="708"/>
                    <a:pt x="206" y="503"/>
                    <a:pt x="366" y="343"/>
                  </a:cubicBezTo>
                  <a:cubicBezTo>
                    <a:pt x="526" y="183"/>
                    <a:pt x="731" y="92"/>
                    <a:pt x="959" y="92"/>
                  </a:cubicBezTo>
                  <a:close/>
                  <a:moveTo>
                    <a:pt x="959" y="0"/>
                  </a:moveTo>
                  <a:cubicBezTo>
                    <a:pt x="708" y="0"/>
                    <a:pt x="480" y="92"/>
                    <a:pt x="297" y="274"/>
                  </a:cubicBezTo>
                  <a:cubicBezTo>
                    <a:pt x="115" y="457"/>
                    <a:pt x="1" y="685"/>
                    <a:pt x="1" y="936"/>
                  </a:cubicBezTo>
                  <a:cubicBezTo>
                    <a:pt x="1" y="1461"/>
                    <a:pt x="434" y="1895"/>
                    <a:pt x="959" y="1918"/>
                  </a:cubicBezTo>
                  <a:cubicBezTo>
                    <a:pt x="1484" y="1918"/>
                    <a:pt x="1918" y="1484"/>
                    <a:pt x="1918" y="959"/>
                  </a:cubicBezTo>
                  <a:cubicBezTo>
                    <a:pt x="1918" y="708"/>
                    <a:pt x="1827" y="457"/>
                    <a:pt x="1644" y="274"/>
                  </a:cubicBezTo>
                  <a:cubicBezTo>
                    <a:pt x="1461" y="92"/>
                    <a:pt x="1233"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1"/>
            <p:cNvSpPr/>
            <p:nvPr/>
          </p:nvSpPr>
          <p:spPr>
            <a:xfrm flipH="1">
              <a:off x="6056859" y="1498642"/>
              <a:ext cx="685369" cy="891918"/>
            </a:xfrm>
            <a:custGeom>
              <a:avLst/>
              <a:gdLst/>
              <a:ahLst/>
              <a:cxnLst/>
              <a:rect l="l" t="t" r="r" b="b"/>
              <a:pathLst>
                <a:path w="8332" h="10843" extrusionOk="0">
                  <a:moveTo>
                    <a:pt x="4151" y="1"/>
                  </a:moveTo>
                  <a:cubicBezTo>
                    <a:pt x="4137" y="1"/>
                    <a:pt x="4123" y="1"/>
                    <a:pt x="4109" y="1"/>
                  </a:cubicBezTo>
                  <a:cubicBezTo>
                    <a:pt x="1895" y="47"/>
                    <a:pt x="92" y="1827"/>
                    <a:pt x="23" y="4041"/>
                  </a:cubicBezTo>
                  <a:cubicBezTo>
                    <a:pt x="0" y="5000"/>
                    <a:pt x="297" y="5867"/>
                    <a:pt x="799" y="6575"/>
                  </a:cubicBezTo>
                  <a:cubicBezTo>
                    <a:pt x="1621" y="7716"/>
                    <a:pt x="2100" y="9040"/>
                    <a:pt x="2146" y="10432"/>
                  </a:cubicBezTo>
                  <a:cubicBezTo>
                    <a:pt x="2169" y="10638"/>
                    <a:pt x="2351" y="10820"/>
                    <a:pt x="2557" y="10820"/>
                  </a:cubicBezTo>
                  <a:lnTo>
                    <a:pt x="5684" y="10843"/>
                  </a:lnTo>
                  <a:cubicBezTo>
                    <a:pt x="5889" y="10843"/>
                    <a:pt x="6049" y="10683"/>
                    <a:pt x="6049" y="10501"/>
                  </a:cubicBezTo>
                  <a:cubicBezTo>
                    <a:pt x="6140" y="9131"/>
                    <a:pt x="6643" y="7739"/>
                    <a:pt x="7487" y="6666"/>
                  </a:cubicBezTo>
                  <a:cubicBezTo>
                    <a:pt x="7989" y="5981"/>
                    <a:pt x="8309" y="5114"/>
                    <a:pt x="8309" y="4201"/>
                  </a:cubicBezTo>
                  <a:cubicBezTo>
                    <a:pt x="8332" y="1887"/>
                    <a:pt x="6460" y="1"/>
                    <a:pt x="4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flipH="1">
              <a:off x="6053075" y="1494858"/>
              <a:ext cx="694747" cy="899486"/>
            </a:xfrm>
            <a:custGeom>
              <a:avLst/>
              <a:gdLst/>
              <a:ahLst/>
              <a:cxnLst/>
              <a:rect l="l" t="t" r="r" b="b"/>
              <a:pathLst>
                <a:path w="8446" h="10935" extrusionOk="0">
                  <a:moveTo>
                    <a:pt x="4246" y="115"/>
                  </a:moveTo>
                  <a:cubicBezTo>
                    <a:pt x="5318" y="115"/>
                    <a:pt x="6345" y="526"/>
                    <a:pt x="7122" y="1302"/>
                  </a:cubicBezTo>
                  <a:cubicBezTo>
                    <a:pt x="7920" y="2078"/>
                    <a:pt x="8354" y="3128"/>
                    <a:pt x="8331" y="4247"/>
                  </a:cubicBezTo>
                  <a:cubicBezTo>
                    <a:pt x="8331" y="5137"/>
                    <a:pt x="8035" y="5982"/>
                    <a:pt x="7510" y="6666"/>
                  </a:cubicBezTo>
                  <a:cubicBezTo>
                    <a:pt x="6665" y="7762"/>
                    <a:pt x="6163" y="9131"/>
                    <a:pt x="6072" y="10524"/>
                  </a:cubicBezTo>
                  <a:cubicBezTo>
                    <a:pt x="6072" y="10706"/>
                    <a:pt x="5912" y="10843"/>
                    <a:pt x="5752" y="10843"/>
                  </a:cubicBezTo>
                  <a:lnTo>
                    <a:pt x="2625" y="10821"/>
                  </a:lnTo>
                  <a:cubicBezTo>
                    <a:pt x="2442" y="10821"/>
                    <a:pt x="2283" y="10661"/>
                    <a:pt x="2283" y="10478"/>
                  </a:cubicBezTo>
                  <a:cubicBezTo>
                    <a:pt x="2214" y="9086"/>
                    <a:pt x="1735" y="7739"/>
                    <a:pt x="913" y="6598"/>
                  </a:cubicBezTo>
                  <a:cubicBezTo>
                    <a:pt x="388" y="5867"/>
                    <a:pt x="114" y="5000"/>
                    <a:pt x="137" y="4087"/>
                  </a:cubicBezTo>
                  <a:cubicBezTo>
                    <a:pt x="205" y="1919"/>
                    <a:pt x="2009" y="138"/>
                    <a:pt x="4177" y="115"/>
                  </a:cubicBezTo>
                  <a:close/>
                  <a:moveTo>
                    <a:pt x="4263" y="0"/>
                  </a:moveTo>
                  <a:cubicBezTo>
                    <a:pt x="4234" y="0"/>
                    <a:pt x="4206" y="1"/>
                    <a:pt x="4177" y="1"/>
                  </a:cubicBezTo>
                  <a:cubicBezTo>
                    <a:pt x="1963" y="24"/>
                    <a:pt x="91" y="1873"/>
                    <a:pt x="46" y="4087"/>
                  </a:cubicBezTo>
                  <a:cubicBezTo>
                    <a:pt x="0" y="5023"/>
                    <a:pt x="274" y="5913"/>
                    <a:pt x="822" y="6666"/>
                  </a:cubicBezTo>
                  <a:cubicBezTo>
                    <a:pt x="1643" y="7785"/>
                    <a:pt x="2100" y="9109"/>
                    <a:pt x="2168" y="10478"/>
                  </a:cubicBezTo>
                  <a:cubicBezTo>
                    <a:pt x="2191" y="10729"/>
                    <a:pt x="2374" y="10912"/>
                    <a:pt x="2625" y="10912"/>
                  </a:cubicBezTo>
                  <a:lnTo>
                    <a:pt x="5752" y="10935"/>
                  </a:lnTo>
                  <a:cubicBezTo>
                    <a:pt x="5980" y="10935"/>
                    <a:pt x="6163" y="10775"/>
                    <a:pt x="6186" y="10547"/>
                  </a:cubicBezTo>
                  <a:cubicBezTo>
                    <a:pt x="6277" y="9200"/>
                    <a:pt x="6779" y="7808"/>
                    <a:pt x="7578" y="6735"/>
                  </a:cubicBezTo>
                  <a:cubicBezTo>
                    <a:pt x="8126" y="6027"/>
                    <a:pt x="8423" y="5160"/>
                    <a:pt x="8445" y="4247"/>
                  </a:cubicBezTo>
                  <a:cubicBezTo>
                    <a:pt x="8445" y="3106"/>
                    <a:pt x="8012" y="2033"/>
                    <a:pt x="7190" y="1234"/>
                  </a:cubicBezTo>
                  <a:cubicBezTo>
                    <a:pt x="6411" y="433"/>
                    <a:pt x="5372" y="0"/>
                    <a:pt x="4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flipH="1">
              <a:off x="6334732" y="1969797"/>
              <a:ext cx="135231" cy="469608"/>
            </a:xfrm>
            <a:custGeom>
              <a:avLst/>
              <a:gdLst/>
              <a:ahLst/>
              <a:cxnLst/>
              <a:rect l="l" t="t" r="r" b="b"/>
              <a:pathLst>
                <a:path w="1644" h="5709" extrusionOk="0">
                  <a:moveTo>
                    <a:pt x="801" y="1"/>
                  </a:moveTo>
                  <a:cubicBezTo>
                    <a:pt x="387" y="1"/>
                    <a:pt x="46" y="312"/>
                    <a:pt x="46" y="687"/>
                  </a:cubicBezTo>
                  <a:lnTo>
                    <a:pt x="0" y="5686"/>
                  </a:lnTo>
                  <a:lnTo>
                    <a:pt x="1598" y="5708"/>
                  </a:lnTo>
                  <a:lnTo>
                    <a:pt x="1644" y="687"/>
                  </a:lnTo>
                  <a:cubicBezTo>
                    <a:pt x="1644" y="322"/>
                    <a:pt x="1278" y="2"/>
                    <a:pt x="845" y="2"/>
                  </a:cubicBezTo>
                  <a:cubicBezTo>
                    <a:pt x="830" y="1"/>
                    <a:pt x="815" y="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flipH="1">
              <a:off x="6330948" y="1964286"/>
              <a:ext cx="144691" cy="478903"/>
            </a:xfrm>
            <a:custGeom>
              <a:avLst/>
              <a:gdLst/>
              <a:ahLst/>
              <a:cxnLst/>
              <a:rect l="l" t="t" r="r" b="b"/>
              <a:pathLst>
                <a:path w="1759" h="5822" extrusionOk="0">
                  <a:moveTo>
                    <a:pt x="914" y="115"/>
                  </a:moveTo>
                  <a:cubicBezTo>
                    <a:pt x="1119" y="115"/>
                    <a:pt x="1302" y="183"/>
                    <a:pt x="1439" y="320"/>
                  </a:cubicBezTo>
                  <a:cubicBezTo>
                    <a:pt x="1576" y="434"/>
                    <a:pt x="1644" y="594"/>
                    <a:pt x="1644" y="754"/>
                  </a:cubicBezTo>
                  <a:lnTo>
                    <a:pt x="1598" y="5707"/>
                  </a:lnTo>
                  <a:lnTo>
                    <a:pt x="115" y="5707"/>
                  </a:lnTo>
                  <a:lnTo>
                    <a:pt x="160" y="754"/>
                  </a:lnTo>
                  <a:cubicBezTo>
                    <a:pt x="160" y="571"/>
                    <a:pt x="252" y="412"/>
                    <a:pt x="389" y="297"/>
                  </a:cubicBezTo>
                  <a:cubicBezTo>
                    <a:pt x="526" y="183"/>
                    <a:pt x="708" y="115"/>
                    <a:pt x="914" y="115"/>
                  </a:cubicBezTo>
                  <a:close/>
                  <a:moveTo>
                    <a:pt x="914" y="1"/>
                  </a:moveTo>
                  <a:cubicBezTo>
                    <a:pt x="685" y="1"/>
                    <a:pt x="480" y="92"/>
                    <a:pt x="320" y="229"/>
                  </a:cubicBezTo>
                  <a:cubicBezTo>
                    <a:pt x="138" y="366"/>
                    <a:pt x="46" y="548"/>
                    <a:pt x="46" y="754"/>
                  </a:cubicBezTo>
                  <a:lnTo>
                    <a:pt x="1" y="5798"/>
                  </a:lnTo>
                  <a:lnTo>
                    <a:pt x="1713" y="5821"/>
                  </a:lnTo>
                  <a:lnTo>
                    <a:pt x="1758" y="754"/>
                  </a:lnTo>
                  <a:cubicBezTo>
                    <a:pt x="1758" y="571"/>
                    <a:pt x="1667" y="366"/>
                    <a:pt x="1507" y="229"/>
                  </a:cubicBezTo>
                  <a:cubicBezTo>
                    <a:pt x="1347" y="92"/>
                    <a:pt x="1142"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1"/>
            <p:cNvSpPr/>
            <p:nvPr/>
          </p:nvSpPr>
          <p:spPr>
            <a:xfrm flipH="1">
              <a:off x="6362864" y="2185881"/>
              <a:ext cx="82751" cy="253518"/>
            </a:xfrm>
            <a:custGeom>
              <a:avLst/>
              <a:gdLst/>
              <a:ahLst/>
              <a:cxnLst/>
              <a:rect l="l" t="t" r="r" b="b"/>
              <a:pathLst>
                <a:path w="1006" h="3082" extrusionOk="0">
                  <a:moveTo>
                    <a:pt x="526" y="0"/>
                  </a:moveTo>
                  <a:cubicBezTo>
                    <a:pt x="252" y="0"/>
                    <a:pt x="47" y="183"/>
                    <a:pt x="24" y="388"/>
                  </a:cubicBezTo>
                  <a:lnTo>
                    <a:pt x="1" y="3059"/>
                  </a:lnTo>
                  <a:lnTo>
                    <a:pt x="982" y="3081"/>
                  </a:lnTo>
                  <a:lnTo>
                    <a:pt x="1005" y="388"/>
                  </a:lnTo>
                  <a:cubicBezTo>
                    <a:pt x="1005" y="183"/>
                    <a:pt x="800" y="23"/>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1"/>
            <p:cNvSpPr/>
            <p:nvPr/>
          </p:nvSpPr>
          <p:spPr>
            <a:xfrm flipH="1">
              <a:off x="6359163" y="2182097"/>
              <a:ext cx="90154" cy="261085"/>
            </a:xfrm>
            <a:custGeom>
              <a:avLst/>
              <a:gdLst/>
              <a:ahLst/>
              <a:cxnLst/>
              <a:rect l="l" t="t" r="r" b="b"/>
              <a:pathLst>
                <a:path w="1096" h="3174" extrusionOk="0">
                  <a:moveTo>
                    <a:pt x="571" y="115"/>
                  </a:moveTo>
                  <a:cubicBezTo>
                    <a:pt x="685" y="115"/>
                    <a:pt x="799" y="137"/>
                    <a:pt x="868" y="206"/>
                  </a:cubicBezTo>
                  <a:cubicBezTo>
                    <a:pt x="959" y="274"/>
                    <a:pt x="1005" y="343"/>
                    <a:pt x="1005" y="434"/>
                  </a:cubicBezTo>
                  <a:lnTo>
                    <a:pt x="982" y="3059"/>
                  </a:lnTo>
                  <a:lnTo>
                    <a:pt x="114" y="3059"/>
                  </a:lnTo>
                  <a:lnTo>
                    <a:pt x="137" y="434"/>
                  </a:lnTo>
                  <a:cubicBezTo>
                    <a:pt x="137" y="343"/>
                    <a:pt x="183" y="274"/>
                    <a:pt x="251" y="206"/>
                  </a:cubicBezTo>
                  <a:cubicBezTo>
                    <a:pt x="343" y="137"/>
                    <a:pt x="457" y="115"/>
                    <a:pt x="571" y="115"/>
                  </a:cubicBezTo>
                  <a:close/>
                  <a:moveTo>
                    <a:pt x="571" y="0"/>
                  </a:moveTo>
                  <a:cubicBezTo>
                    <a:pt x="434" y="0"/>
                    <a:pt x="297" y="46"/>
                    <a:pt x="183" y="115"/>
                  </a:cubicBezTo>
                  <a:cubicBezTo>
                    <a:pt x="92" y="206"/>
                    <a:pt x="23" y="297"/>
                    <a:pt x="23" y="434"/>
                  </a:cubicBezTo>
                  <a:lnTo>
                    <a:pt x="0" y="3150"/>
                  </a:lnTo>
                  <a:lnTo>
                    <a:pt x="1073" y="3173"/>
                  </a:lnTo>
                  <a:lnTo>
                    <a:pt x="1096" y="434"/>
                  </a:lnTo>
                  <a:cubicBezTo>
                    <a:pt x="1096" y="320"/>
                    <a:pt x="1050" y="206"/>
                    <a:pt x="936" y="137"/>
                  </a:cubicBezTo>
                  <a:cubicBezTo>
                    <a:pt x="845" y="46"/>
                    <a:pt x="708"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flipH="1">
              <a:off x="6252143" y="2388639"/>
              <a:ext cx="306080" cy="73291"/>
            </a:xfrm>
            <a:custGeom>
              <a:avLst/>
              <a:gdLst/>
              <a:ahLst/>
              <a:cxnLst/>
              <a:rect l="l" t="t" r="r" b="b"/>
              <a:pathLst>
                <a:path w="3721" h="891" extrusionOk="0">
                  <a:moveTo>
                    <a:pt x="320" y="0"/>
                  </a:moveTo>
                  <a:cubicBezTo>
                    <a:pt x="160" y="0"/>
                    <a:pt x="0" y="137"/>
                    <a:pt x="0" y="320"/>
                  </a:cubicBezTo>
                  <a:lnTo>
                    <a:pt x="0" y="525"/>
                  </a:lnTo>
                  <a:cubicBezTo>
                    <a:pt x="0" y="708"/>
                    <a:pt x="137" y="845"/>
                    <a:pt x="320" y="845"/>
                  </a:cubicBezTo>
                  <a:lnTo>
                    <a:pt x="3401" y="890"/>
                  </a:lnTo>
                  <a:cubicBezTo>
                    <a:pt x="3584" y="890"/>
                    <a:pt x="3721" y="731"/>
                    <a:pt x="3721" y="548"/>
                  </a:cubicBezTo>
                  <a:lnTo>
                    <a:pt x="3721" y="365"/>
                  </a:lnTo>
                  <a:cubicBezTo>
                    <a:pt x="3721" y="183"/>
                    <a:pt x="3584" y="23"/>
                    <a:pt x="3401" y="23"/>
                  </a:cubicBezTo>
                  <a:lnTo>
                    <a:pt x="3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1"/>
            <p:cNvSpPr/>
            <p:nvPr/>
          </p:nvSpPr>
          <p:spPr>
            <a:xfrm flipH="1">
              <a:off x="6246467" y="2384855"/>
              <a:ext cx="315540" cy="80859"/>
            </a:xfrm>
            <a:custGeom>
              <a:avLst/>
              <a:gdLst/>
              <a:ahLst/>
              <a:cxnLst/>
              <a:rect l="l" t="t" r="r" b="b"/>
              <a:pathLst>
                <a:path w="3836" h="983" extrusionOk="0">
                  <a:moveTo>
                    <a:pt x="366" y="92"/>
                  </a:moveTo>
                  <a:lnTo>
                    <a:pt x="3447" y="137"/>
                  </a:lnTo>
                  <a:cubicBezTo>
                    <a:pt x="3607" y="137"/>
                    <a:pt x="3721" y="252"/>
                    <a:pt x="3721" y="411"/>
                  </a:cubicBezTo>
                  <a:lnTo>
                    <a:pt x="3721" y="594"/>
                  </a:lnTo>
                  <a:cubicBezTo>
                    <a:pt x="3721" y="754"/>
                    <a:pt x="3584" y="868"/>
                    <a:pt x="3447" y="868"/>
                  </a:cubicBezTo>
                  <a:lnTo>
                    <a:pt x="366" y="845"/>
                  </a:lnTo>
                  <a:cubicBezTo>
                    <a:pt x="297" y="845"/>
                    <a:pt x="229" y="822"/>
                    <a:pt x="183" y="754"/>
                  </a:cubicBezTo>
                  <a:cubicBezTo>
                    <a:pt x="138" y="708"/>
                    <a:pt x="92" y="640"/>
                    <a:pt x="92" y="571"/>
                  </a:cubicBezTo>
                  <a:lnTo>
                    <a:pt x="92" y="366"/>
                  </a:lnTo>
                  <a:cubicBezTo>
                    <a:pt x="92" y="297"/>
                    <a:pt x="138" y="229"/>
                    <a:pt x="183" y="183"/>
                  </a:cubicBezTo>
                  <a:cubicBezTo>
                    <a:pt x="229" y="115"/>
                    <a:pt x="297" y="92"/>
                    <a:pt x="366" y="92"/>
                  </a:cubicBezTo>
                  <a:close/>
                  <a:moveTo>
                    <a:pt x="366" y="1"/>
                  </a:moveTo>
                  <a:cubicBezTo>
                    <a:pt x="275" y="1"/>
                    <a:pt x="183" y="23"/>
                    <a:pt x="115" y="92"/>
                  </a:cubicBezTo>
                  <a:cubicBezTo>
                    <a:pt x="46" y="160"/>
                    <a:pt x="1" y="274"/>
                    <a:pt x="1" y="366"/>
                  </a:cubicBezTo>
                  <a:lnTo>
                    <a:pt x="1" y="571"/>
                  </a:lnTo>
                  <a:cubicBezTo>
                    <a:pt x="1" y="662"/>
                    <a:pt x="24" y="754"/>
                    <a:pt x="92" y="845"/>
                  </a:cubicBezTo>
                  <a:cubicBezTo>
                    <a:pt x="183" y="914"/>
                    <a:pt x="275" y="959"/>
                    <a:pt x="366" y="959"/>
                  </a:cubicBezTo>
                  <a:lnTo>
                    <a:pt x="3447" y="982"/>
                  </a:lnTo>
                  <a:cubicBezTo>
                    <a:pt x="3653" y="982"/>
                    <a:pt x="3813" y="822"/>
                    <a:pt x="3813" y="594"/>
                  </a:cubicBezTo>
                  <a:lnTo>
                    <a:pt x="3835" y="411"/>
                  </a:lnTo>
                  <a:cubicBezTo>
                    <a:pt x="3835" y="183"/>
                    <a:pt x="3653" y="23"/>
                    <a:pt x="3447" y="23"/>
                  </a:cubicBezTo>
                  <a:lnTo>
                    <a:pt x="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flipH="1">
              <a:off x="6274682" y="2458062"/>
              <a:ext cx="262895" cy="60212"/>
            </a:xfrm>
            <a:custGeom>
              <a:avLst/>
              <a:gdLst/>
              <a:ahLst/>
              <a:cxnLst/>
              <a:rect l="l" t="t" r="r" b="b"/>
              <a:pathLst>
                <a:path w="3196" h="732" extrusionOk="0">
                  <a:moveTo>
                    <a:pt x="183" y="1"/>
                  </a:moveTo>
                  <a:cubicBezTo>
                    <a:pt x="92" y="1"/>
                    <a:pt x="23" y="69"/>
                    <a:pt x="0" y="160"/>
                  </a:cubicBezTo>
                  <a:lnTo>
                    <a:pt x="0" y="526"/>
                  </a:lnTo>
                  <a:cubicBezTo>
                    <a:pt x="0" y="617"/>
                    <a:pt x="69" y="708"/>
                    <a:pt x="160" y="708"/>
                  </a:cubicBezTo>
                  <a:lnTo>
                    <a:pt x="3036" y="731"/>
                  </a:lnTo>
                  <a:cubicBezTo>
                    <a:pt x="3128" y="731"/>
                    <a:pt x="3196" y="663"/>
                    <a:pt x="3196" y="571"/>
                  </a:cubicBezTo>
                  <a:lnTo>
                    <a:pt x="3196" y="206"/>
                  </a:lnTo>
                  <a:cubicBezTo>
                    <a:pt x="3196" y="115"/>
                    <a:pt x="3128" y="46"/>
                    <a:pt x="3036" y="24"/>
                  </a:cubicBez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flipH="1">
              <a:off x="6269006" y="2454361"/>
              <a:ext cx="272355" cy="67616"/>
            </a:xfrm>
            <a:custGeom>
              <a:avLst/>
              <a:gdLst/>
              <a:ahLst/>
              <a:cxnLst/>
              <a:rect l="l" t="t" r="r" b="b"/>
              <a:pathLst>
                <a:path w="3311" h="822" extrusionOk="0">
                  <a:moveTo>
                    <a:pt x="229" y="114"/>
                  </a:moveTo>
                  <a:lnTo>
                    <a:pt x="3082" y="137"/>
                  </a:lnTo>
                  <a:cubicBezTo>
                    <a:pt x="3151" y="137"/>
                    <a:pt x="3196" y="183"/>
                    <a:pt x="3196" y="251"/>
                  </a:cubicBezTo>
                  <a:lnTo>
                    <a:pt x="3196" y="616"/>
                  </a:lnTo>
                  <a:cubicBezTo>
                    <a:pt x="3196" y="639"/>
                    <a:pt x="3174" y="662"/>
                    <a:pt x="3151" y="685"/>
                  </a:cubicBezTo>
                  <a:cubicBezTo>
                    <a:pt x="3151" y="708"/>
                    <a:pt x="3105" y="708"/>
                    <a:pt x="3082" y="708"/>
                  </a:cubicBezTo>
                  <a:lnTo>
                    <a:pt x="206" y="685"/>
                  </a:lnTo>
                  <a:cubicBezTo>
                    <a:pt x="161" y="685"/>
                    <a:pt x="115" y="639"/>
                    <a:pt x="115" y="571"/>
                  </a:cubicBezTo>
                  <a:lnTo>
                    <a:pt x="115" y="205"/>
                  </a:lnTo>
                  <a:cubicBezTo>
                    <a:pt x="115" y="183"/>
                    <a:pt x="115" y="160"/>
                    <a:pt x="138" y="137"/>
                  </a:cubicBezTo>
                  <a:cubicBezTo>
                    <a:pt x="161" y="114"/>
                    <a:pt x="183" y="114"/>
                    <a:pt x="229" y="114"/>
                  </a:cubicBezTo>
                  <a:close/>
                  <a:moveTo>
                    <a:pt x="229" y="0"/>
                  </a:moveTo>
                  <a:cubicBezTo>
                    <a:pt x="92" y="0"/>
                    <a:pt x="1" y="91"/>
                    <a:pt x="1" y="205"/>
                  </a:cubicBezTo>
                  <a:lnTo>
                    <a:pt x="1" y="571"/>
                  </a:lnTo>
                  <a:cubicBezTo>
                    <a:pt x="1" y="708"/>
                    <a:pt x="92" y="799"/>
                    <a:pt x="206" y="799"/>
                  </a:cubicBezTo>
                  <a:lnTo>
                    <a:pt x="3082" y="822"/>
                  </a:lnTo>
                  <a:cubicBezTo>
                    <a:pt x="3151" y="822"/>
                    <a:pt x="3196" y="799"/>
                    <a:pt x="3242" y="753"/>
                  </a:cubicBezTo>
                  <a:cubicBezTo>
                    <a:pt x="3265" y="730"/>
                    <a:pt x="3288" y="662"/>
                    <a:pt x="3288" y="616"/>
                  </a:cubicBezTo>
                  <a:lnTo>
                    <a:pt x="3310" y="251"/>
                  </a:lnTo>
                  <a:cubicBezTo>
                    <a:pt x="3310" y="114"/>
                    <a:pt x="3219" y="23"/>
                    <a:pt x="3082" y="23"/>
                  </a:cubicBez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flipH="1">
              <a:off x="6469876" y="1614703"/>
              <a:ext cx="189768" cy="183023"/>
            </a:xfrm>
            <a:custGeom>
              <a:avLst/>
              <a:gdLst/>
              <a:ahLst/>
              <a:cxnLst/>
              <a:rect l="l" t="t" r="r" b="b"/>
              <a:pathLst>
                <a:path w="2307" h="2225" extrusionOk="0">
                  <a:moveTo>
                    <a:pt x="1355" y="1"/>
                  </a:moveTo>
                  <a:cubicBezTo>
                    <a:pt x="998" y="1"/>
                    <a:pt x="614" y="204"/>
                    <a:pt x="366" y="576"/>
                  </a:cubicBezTo>
                  <a:cubicBezTo>
                    <a:pt x="1" y="1101"/>
                    <a:pt x="46" y="1786"/>
                    <a:pt x="480" y="2082"/>
                  </a:cubicBezTo>
                  <a:cubicBezTo>
                    <a:pt x="621" y="2179"/>
                    <a:pt x="786" y="2224"/>
                    <a:pt x="957" y="2224"/>
                  </a:cubicBezTo>
                  <a:cubicBezTo>
                    <a:pt x="1312" y="2224"/>
                    <a:pt x="1694" y="2026"/>
                    <a:pt x="1941" y="1671"/>
                  </a:cubicBezTo>
                  <a:cubicBezTo>
                    <a:pt x="2306" y="1124"/>
                    <a:pt x="2261" y="462"/>
                    <a:pt x="1827" y="142"/>
                  </a:cubicBezTo>
                  <a:cubicBezTo>
                    <a:pt x="1687" y="47"/>
                    <a:pt x="1524"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flipH="1">
              <a:off x="6464282" y="1611002"/>
              <a:ext cx="191578" cy="191907"/>
            </a:xfrm>
            <a:custGeom>
              <a:avLst/>
              <a:gdLst/>
              <a:ahLst/>
              <a:cxnLst/>
              <a:rect l="l" t="t" r="r" b="b"/>
              <a:pathLst>
                <a:path w="2329" h="2333" extrusionOk="0">
                  <a:moveTo>
                    <a:pt x="1301" y="96"/>
                  </a:moveTo>
                  <a:cubicBezTo>
                    <a:pt x="1461" y="96"/>
                    <a:pt x="1621" y="141"/>
                    <a:pt x="1758" y="233"/>
                  </a:cubicBezTo>
                  <a:cubicBezTo>
                    <a:pt x="2146" y="529"/>
                    <a:pt x="2215" y="1169"/>
                    <a:pt x="1849" y="1671"/>
                  </a:cubicBezTo>
                  <a:cubicBezTo>
                    <a:pt x="1618" y="2025"/>
                    <a:pt x="1251" y="2224"/>
                    <a:pt x="911" y="2224"/>
                  </a:cubicBezTo>
                  <a:cubicBezTo>
                    <a:pt x="748" y="2224"/>
                    <a:pt x="590" y="2178"/>
                    <a:pt x="457" y="2082"/>
                  </a:cubicBezTo>
                  <a:cubicBezTo>
                    <a:pt x="274" y="1945"/>
                    <a:pt x="137" y="1739"/>
                    <a:pt x="137" y="1465"/>
                  </a:cubicBezTo>
                  <a:cubicBezTo>
                    <a:pt x="115" y="1191"/>
                    <a:pt x="183" y="895"/>
                    <a:pt x="366" y="644"/>
                  </a:cubicBezTo>
                  <a:cubicBezTo>
                    <a:pt x="594" y="301"/>
                    <a:pt x="959" y="96"/>
                    <a:pt x="1301" y="96"/>
                  </a:cubicBezTo>
                  <a:close/>
                  <a:moveTo>
                    <a:pt x="1314" y="1"/>
                  </a:moveTo>
                  <a:cubicBezTo>
                    <a:pt x="940" y="1"/>
                    <a:pt x="539" y="210"/>
                    <a:pt x="274" y="598"/>
                  </a:cubicBezTo>
                  <a:cubicBezTo>
                    <a:pt x="92" y="849"/>
                    <a:pt x="0" y="1169"/>
                    <a:pt x="23" y="1465"/>
                  </a:cubicBezTo>
                  <a:cubicBezTo>
                    <a:pt x="46" y="1762"/>
                    <a:pt x="183" y="2013"/>
                    <a:pt x="411" y="2173"/>
                  </a:cubicBezTo>
                  <a:cubicBezTo>
                    <a:pt x="548" y="2287"/>
                    <a:pt x="731" y="2333"/>
                    <a:pt x="913" y="2333"/>
                  </a:cubicBezTo>
                  <a:cubicBezTo>
                    <a:pt x="1279" y="2333"/>
                    <a:pt x="1667" y="2127"/>
                    <a:pt x="1941" y="1739"/>
                  </a:cubicBezTo>
                  <a:cubicBezTo>
                    <a:pt x="2329" y="1191"/>
                    <a:pt x="2260" y="461"/>
                    <a:pt x="1804" y="141"/>
                  </a:cubicBezTo>
                  <a:cubicBezTo>
                    <a:pt x="1658" y="47"/>
                    <a:pt x="1489" y="1"/>
                    <a:pt x="1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flipH="1">
              <a:off x="6576894" y="1850610"/>
              <a:ext cx="56429" cy="58485"/>
            </a:xfrm>
            <a:custGeom>
              <a:avLst/>
              <a:gdLst/>
              <a:ahLst/>
              <a:cxnLst/>
              <a:rect l="l" t="t" r="r" b="b"/>
              <a:pathLst>
                <a:path w="686" h="711" extrusionOk="0">
                  <a:moveTo>
                    <a:pt x="463" y="0"/>
                  </a:moveTo>
                  <a:cubicBezTo>
                    <a:pt x="353" y="0"/>
                    <a:pt x="221" y="85"/>
                    <a:pt x="137" y="219"/>
                  </a:cubicBezTo>
                  <a:cubicBezTo>
                    <a:pt x="0" y="401"/>
                    <a:pt x="0" y="607"/>
                    <a:pt x="114" y="675"/>
                  </a:cubicBezTo>
                  <a:cubicBezTo>
                    <a:pt x="145" y="700"/>
                    <a:pt x="182" y="711"/>
                    <a:pt x="222" y="711"/>
                  </a:cubicBezTo>
                  <a:cubicBezTo>
                    <a:pt x="332" y="711"/>
                    <a:pt x="465" y="626"/>
                    <a:pt x="548" y="492"/>
                  </a:cubicBezTo>
                  <a:cubicBezTo>
                    <a:pt x="662" y="310"/>
                    <a:pt x="685" y="104"/>
                    <a:pt x="571" y="36"/>
                  </a:cubicBezTo>
                  <a:cubicBezTo>
                    <a:pt x="540" y="12"/>
                    <a:pt x="503" y="0"/>
                    <a:pt x="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flipH="1">
              <a:off x="6575084" y="1845839"/>
              <a:ext cx="60130" cy="67862"/>
            </a:xfrm>
            <a:custGeom>
              <a:avLst/>
              <a:gdLst/>
              <a:ahLst/>
              <a:cxnLst/>
              <a:rect l="l" t="t" r="r" b="b"/>
              <a:pathLst>
                <a:path w="731" h="825" extrusionOk="0">
                  <a:moveTo>
                    <a:pt x="480" y="117"/>
                  </a:moveTo>
                  <a:cubicBezTo>
                    <a:pt x="503" y="117"/>
                    <a:pt x="548" y="117"/>
                    <a:pt x="571" y="140"/>
                  </a:cubicBezTo>
                  <a:cubicBezTo>
                    <a:pt x="617" y="162"/>
                    <a:pt x="617" y="231"/>
                    <a:pt x="617" y="277"/>
                  </a:cubicBezTo>
                  <a:cubicBezTo>
                    <a:pt x="617" y="368"/>
                    <a:pt x="571" y="459"/>
                    <a:pt x="526" y="528"/>
                  </a:cubicBezTo>
                  <a:cubicBezTo>
                    <a:pt x="435" y="655"/>
                    <a:pt x="315" y="724"/>
                    <a:pt x="224" y="724"/>
                  </a:cubicBezTo>
                  <a:cubicBezTo>
                    <a:pt x="200" y="724"/>
                    <a:pt x="179" y="720"/>
                    <a:pt x="160" y="710"/>
                  </a:cubicBezTo>
                  <a:cubicBezTo>
                    <a:pt x="137" y="665"/>
                    <a:pt x="115" y="619"/>
                    <a:pt x="115" y="550"/>
                  </a:cubicBezTo>
                  <a:cubicBezTo>
                    <a:pt x="115" y="459"/>
                    <a:pt x="137" y="391"/>
                    <a:pt x="206" y="299"/>
                  </a:cubicBezTo>
                  <a:cubicBezTo>
                    <a:pt x="252" y="231"/>
                    <a:pt x="320" y="162"/>
                    <a:pt x="389" y="140"/>
                  </a:cubicBezTo>
                  <a:cubicBezTo>
                    <a:pt x="411" y="117"/>
                    <a:pt x="457" y="117"/>
                    <a:pt x="480" y="117"/>
                  </a:cubicBezTo>
                  <a:close/>
                  <a:moveTo>
                    <a:pt x="469" y="1"/>
                  </a:moveTo>
                  <a:cubicBezTo>
                    <a:pt x="435" y="1"/>
                    <a:pt x="401" y="8"/>
                    <a:pt x="366" y="25"/>
                  </a:cubicBezTo>
                  <a:cubicBezTo>
                    <a:pt x="274" y="71"/>
                    <a:pt x="183" y="140"/>
                    <a:pt x="115" y="231"/>
                  </a:cubicBezTo>
                  <a:cubicBezTo>
                    <a:pt x="46" y="345"/>
                    <a:pt x="1" y="436"/>
                    <a:pt x="1" y="550"/>
                  </a:cubicBezTo>
                  <a:cubicBezTo>
                    <a:pt x="1" y="642"/>
                    <a:pt x="46" y="733"/>
                    <a:pt x="115" y="779"/>
                  </a:cubicBezTo>
                  <a:cubicBezTo>
                    <a:pt x="137" y="824"/>
                    <a:pt x="183" y="824"/>
                    <a:pt x="229" y="824"/>
                  </a:cubicBezTo>
                  <a:cubicBezTo>
                    <a:pt x="366" y="824"/>
                    <a:pt x="503" y="733"/>
                    <a:pt x="617" y="596"/>
                  </a:cubicBezTo>
                  <a:cubicBezTo>
                    <a:pt x="685" y="482"/>
                    <a:pt x="731" y="391"/>
                    <a:pt x="731" y="277"/>
                  </a:cubicBezTo>
                  <a:cubicBezTo>
                    <a:pt x="731" y="185"/>
                    <a:pt x="685" y="94"/>
                    <a:pt x="617" y="48"/>
                  </a:cubicBezTo>
                  <a:cubicBezTo>
                    <a:pt x="574" y="20"/>
                    <a:pt x="523" y="1"/>
                    <a:pt x="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51"/>
          <p:cNvGrpSpPr/>
          <p:nvPr/>
        </p:nvGrpSpPr>
        <p:grpSpPr>
          <a:xfrm flipH="1">
            <a:off x="6705697" y="1778390"/>
            <a:ext cx="1499708" cy="2825711"/>
            <a:chOff x="6053075" y="1778390"/>
            <a:chExt cx="1499708" cy="2825711"/>
          </a:xfrm>
        </p:grpSpPr>
        <p:sp>
          <p:nvSpPr>
            <p:cNvPr id="1542" name="Google Shape;1542;p51"/>
            <p:cNvSpPr/>
            <p:nvPr/>
          </p:nvSpPr>
          <p:spPr>
            <a:xfrm>
              <a:off x="6110736" y="2957514"/>
              <a:ext cx="739824" cy="1443866"/>
            </a:xfrm>
            <a:custGeom>
              <a:avLst/>
              <a:gdLst/>
              <a:ahLst/>
              <a:cxnLst/>
              <a:rect l="l" t="t" r="r" b="b"/>
              <a:pathLst>
                <a:path w="8994" h="17553" extrusionOk="0">
                  <a:moveTo>
                    <a:pt x="2123" y="0"/>
                  </a:moveTo>
                  <a:lnTo>
                    <a:pt x="1849" y="959"/>
                  </a:lnTo>
                  <a:cubicBezTo>
                    <a:pt x="1575" y="2009"/>
                    <a:pt x="1461" y="3082"/>
                    <a:pt x="1553" y="4154"/>
                  </a:cubicBezTo>
                  <a:lnTo>
                    <a:pt x="1941" y="8879"/>
                  </a:lnTo>
                  <a:lnTo>
                    <a:pt x="46" y="15864"/>
                  </a:lnTo>
                  <a:cubicBezTo>
                    <a:pt x="0" y="16024"/>
                    <a:pt x="92" y="16161"/>
                    <a:pt x="229" y="16229"/>
                  </a:cubicBezTo>
                  <a:lnTo>
                    <a:pt x="2899" y="17233"/>
                  </a:lnTo>
                  <a:cubicBezTo>
                    <a:pt x="2927" y="17243"/>
                    <a:pt x="2956" y="17247"/>
                    <a:pt x="2985" y="17247"/>
                  </a:cubicBezTo>
                  <a:cubicBezTo>
                    <a:pt x="3097" y="17247"/>
                    <a:pt x="3205" y="17178"/>
                    <a:pt x="3242" y="17051"/>
                  </a:cubicBezTo>
                  <a:lnTo>
                    <a:pt x="4702" y="11938"/>
                  </a:lnTo>
                  <a:lnTo>
                    <a:pt x="5410" y="17553"/>
                  </a:lnTo>
                  <a:lnTo>
                    <a:pt x="8765" y="17553"/>
                  </a:lnTo>
                  <a:lnTo>
                    <a:pt x="8628" y="1552"/>
                  </a:lnTo>
                  <a:lnTo>
                    <a:pt x="8994" y="251"/>
                  </a:lnTo>
                  <a:lnTo>
                    <a:pt x="2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1"/>
            <p:cNvSpPr/>
            <p:nvPr/>
          </p:nvSpPr>
          <p:spPr>
            <a:xfrm>
              <a:off x="6106952" y="2951838"/>
              <a:ext cx="747392" cy="1455217"/>
            </a:xfrm>
            <a:custGeom>
              <a:avLst/>
              <a:gdLst/>
              <a:ahLst/>
              <a:cxnLst/>
              <a:rect l="l" t="t" r="r" b="b"/>
              <a:pathLst>
                <a:path w="9086" h="17691" extrusionOk="0">
                  <a:moveTo>
                    <a:pt x="2215" y="115"/>
                  </a:moveTo>
                  <a:lnTo>
                    <a:pt x="8971" y="366"/>
                  </a:lnTo>
                  <a:lnTo>
                    <a:pt x="8629" y="1621"/>
                  </a:lnTo>
                  <a:lnTo>
                    <a:pt x="8766" y="17553"/>
                  </a:lnTo>
                  <a:lnTo>
                    <a:pt x="5502" y="17576"/>
                  </a:lnTo>
                  <a:lnTo>
                    <a:pt x="4794" y="11984"/>
                  </a:lnTo>
                  <a:cubicBezTo>
                    <a:pt x="4794" y="11961"/>
                    <a:pt x="4771" y="11938"/>
                    <a:pt x="4748" y="11938"/>
                  </a:cubicBezTo>
                  <a:cubicBezTo>
                    <a:pt x="4726" y="11938"/>
                    <a:pt x="4703" y="11961"/>
                    <a:pt x="4703" y="11984"/>
                  </a:cubicBezTo>
                  <a:lnTo>
                    <a:pt x="3242" y="17120"/>
                  </a:lnTo>
                  <a:cubicBezTo>
                    <a:pt x="3219" y="17165"/>
                    <a:pt x="3173" y="17211"/>
                    <a:pt x="3128" y="17234"/>
                  </a:cubicBezTo>
                  <a:cubicBezTo>
                    <a:pt x="3105" y="17245"/>
                    <a:pt x="3076" y="17251"/>
                    <a:pt x="3048" y="17251"/>
                  </a:cubicBezTo>
                  <a:cubicBezTo>
                    <a:pt x="3019" y="17251"/>
                    <a:pt x="2991" y="17245"/>
                    <a:pt x="2968" y="17234"/>
                  </a:cubicBezTo>
                  <a:lnTo>
                    <a:pt x="297" y="16230"/>
                  </a:lnTo>
                  <a:cubicBezTo>
                    <a:pt x="183" y="16184"/>
                    <a:pt x="115" y="16070"/>
                    <a:pt x="138" y="15956"/>
                  </a:cubicBezTo>
                  <a:lnTo>
                    <a:pt x="2032" y="8948"/>
                  </a:lnTo>
                  <a:cubicBezTo>
                    <a:pt x="2032" y="8948"/>
                    <a:pt x="2032" y="8948"/>
                    <a:pt x="2032" y="8925"/>
                  </a:cubicBezTo>
                  <a:lnTo>
                    <a:pt x="1644" y="4201"/>
                  </a:lnTo>
                  <a:cubicBezTo>
                    <a:pt x="1576" y="3151"/>
                    <a:pt x="1667" y="2078"/>
                    <a:pt x="1941" y="1051"/>
                  </a:cubicBezTo>
                  <a:lnTo>
                    <a:pt x="2215" y="115"/>
                  </a:lnTo>
                  <a:close/>
                  <a:moveTo>
                    <a:pt x="2169" y="1"/>
                  </a:moveTo>
                  <a:cubicBezTo>
                    <a:pt x="2146" y="1"/>
                    <a:pt x="2123" y="24"/>
                    <a:pt x="2123" y="46"/>
                  </a:cubicBezTo>
                  <a:lnTo>
                    <a:pt x="1850" y="1028"/>
                  </a:lnTo>
                  <a:cubicBezTo>
                    <a:pt x="1553" y="2055"/>
                    <a:pt x="1462" y="3151"/>
                    <a:pt x="1553" y="4223"/>
                  </a:cubicBezTo>
                  <a:lnTo>
                    <a:pt x="1918" y="8925"/>
                  </a:lnTo>
                  <a:lnTo>
                    <a:pt x="24" y="15910"/>
                  </a:lnTo>
                  <a:cubicBezTo>
                    <a:pt x="1" y="16093"/>
                    <a:pt x="92" y="16275"/>
                    <a:pt x="252" y="16344"/>
                  </a:cubicBezTo>
                  <a:lnTo>
                    <a:pt x="2922" y="17348"/>
                  </a:lnTo>
                  <a:cubicBezTo>
                    <a:pt x="2960" y="17357"/>
                    <a:pt x="2998" y="17363"/>
                    <a:pt x="3034" y="17363"/>
                  </a:cubicBezTo>
                  <a:cubicBezTo>
                    <a:pt x="3085" y="17363"/>
                    <a:pt x="3133" y="17352"/>
                    <a:pt x="3173" y="17325"/>
                  </a:cubicBezTo>
                  <a:cubicBezTo>
                    <a:pt x="3265" y="17302"/>
                    <a:pt x="3310" y="17234"/>
                    <a:pt x="3333" y="17143"/>
                  </a:cubicBezTo>
                  <a:lnTo>
                    <a:pt x="4726" y="12258"/>
                  </a:lnTo>
                  <a:lnTo>
                    <a:pt x="5388" y="17622"/>
                  </a:lnTo>
                  <a:cubicBezTo>
                    <a:pt x="5410" y="17668"/>
                    <a:pt x="5433" y="17690"/>
                    <a:pt x="5456" y="17690"/>
                  </a:cubicBezTo>
                  <a:lnTo>
                    <a:pt x="8811" y="17668"/>
                  </a:lnTo>
                  <a:cubicBezTo>
                    <a:pt x="8834" y="17668"/>
                    <a:pt x="8834" y="17668"/>
                    <a:pt x="8857" y="17645"/>
                  </a:cubicBezTo>
                  <a:cubicBezTo>
                    <a:pt x="8857" y="17645"/>
                    <a:pt x="8880" y="17622"/>
                    <a:pt x="8880" y="17622"/>
                  </a:cubicBezTo>
                  <a:lnTo>
                    <a:pt x="8743" y="1621"/>
                  </a:lnTo>
                  <a:lnTo>
                    <a:pt x="9085" y="320"/>
                  </a:lnTo>
                  <a:cubicBezTo>
                    <a:pt x="9085" y="297"/>
                    <a:pt x="9085" y="297"/>
                    <a:pt x="9062" y="275"/>
                  </a:cubicBezTo>
                  <a:cubicBezTo>
                    <a:pt x="9062" y="275"/>
                    <a:pt x="9040" y="252"/>
                    <a:pt x="9040" y="252"/>
                  </a:cubicBezTo>
                  <a:lnTo>
                    <a:pt x="2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6080713" y="4296130"/>
              <a:ext cx="378467" cy="303612"/>
            </a:xfrm>
            <a:custGeom>
              <a:avLst/>
              <a:gdLst/>
              <a:ahLst/>
              <a:cxnLst/>
              <a:rect l="l" t="t" r="r" b="b"/>
              <a:pathLst>
                <a:path w="4601" h="3691" extrusionOk="0">
                  <a:moveTo>
                    <a:pt x="731" y="1"/>
                  </a:moveTo>
                  <a:lnTo>
                    <a:pt x="46" y="1849"/>
                  </a:lnTo>
                  <a:cubicBezTo>
                    <a:pt x="0" y="1964"/>
                    <a:pt x="69" y="2078"/>
                    <a:pt x="183" y="2123"/>
                  </a:cubicBezTo>
                  <a:lnTo>
                    <a:pt x="4291" y="3676"/>
                  </a:lnTo>
                  <a:cubicBezTo>
                    <a:pt x="4315" y="3686"/>
                    <a:pt x="4339" y="3690"/>
                    <a:pt x="4362" y="3690"/>
                  </a:cubicBezTo>
                  <a:cubicBezTo>
                    <a:pt x="4493" y="3690"/>
                    <a:pt x="4601" y="3538"/>
                    <a:pt x="4542" y="3402"/>
                  </a:cubicBezTo>
                  <a:lnTo>
                    <a:pt x="3287" y="1073"/>
                  </a:lnTo>
                  <a:lnTo>
                    <a:pt x="3196" y="914"/>
                  </a:lnTo>
                  <a:lnTo>
                    <a:pt x="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6078821" y="4292346"/>
              <a:ext cx="383073" cy="311756"/>
            </a:xfrm>
            <a:custGeom>
              <a:avLst/>
              <a:gdLst/>
              <a:ahLst/>
              <a:cxnLst/>
              <a:rect l="l" t="t" r="r" b="b"/>
              <a:pathLst>
                <a:path w="4657" h="3790" extrusionOk="0">
                  <a:moveTo>
                    <a:pt x="776" y="115"/>
                  </a:moveTo>
                  <a:lnTo>
                    <a:pt x="3173" y="1005"/>
                  </a:lnTo>
                  <a:lnTo>
                    <a:pt x="4520" y="3470"/>
                  </a:lnTo>
                  <a:cubicBezTo>
                    <a:pt x="4543" y="3539"/>
                    <a:pt x="4520" y="3607"/>
                    <a:pt x="4497" y="3630"/>
                  </a:cubicBezTo>
                  <a:cubicBezTo>
                    <a:pt x="4464" y="3664"/>
                    <a:pt x="4430" y="3685"/>
                    <a:pt x="4388" y="3685"/>
                  </a:cubicBezTo>
                  <a:cubicBezTo>
                    <a:pt x="4372" y="3685"/>
                    <a:pt x="4356" y="3682"/>
                    <a:pt x="4337" y="3676"/>
                  </a:cubicBezTo>
                  <a:lnTo>
                    <a:pt x="206" y="2124"/>
                  </a:lnTo>
                  <a:cubicBezTo>
                    <a:pt x="183" y="2101"/>
                    <a:pt x="137" y="2078"/>
                    <a:pt x="137" y="2032"/>
                  </a:cubicBezTo>
                  <a:cubicBezTo>
                    <a:pt x="114" y="1987"/>
                    <a:pt x="114" y="1941"/>
                    <a:pt x="137" y="1918"/>
                  </a:cubicBezTo>
                  <a:lnTo>
                    <a:pt x="776" y="115"/>
                  </a:lnTo>
                  <a:close/>
                  <a:moveTo>
                    <a:pt x="776" y="1"/>
                  </a:moveTo>
                  <a:cubicBezTo>
                    <a:pt x="731" y="1"/>
                    <a:pt x="708" y="24"/>
                    <a:pt x="708" y="47"/>
                  </a:cubicBezTo>
                  <a:lnTo>
                    <a:pt x="23" y="1873"/>
                  </a:lnTo>
                  <a:cubicBezTo>
                    <a:pt x="0" y="1941"/>
                    <a:pt x="0" y="2010"/>
                    <a:pt x="23" y="2078"/>
                  </a:cubicBezTo>
                  <a:cubicBezTo>
                    <a:pt x="69" y="2147"/>
                    <a:pt x="114" y="2192"/>
                    <a:pt x="183" y="2215"/>
                  </a:cubicBezTo>
                  <a:lnTo>
                    <a:pt x="4292" y="3767"/>
                  </a:lnTo>
                  <a:cubicBezTo>
                    <a:pt x="4337" y="3790"/>
                    <a:pt x="4360" y="3790"/>
                    <a:pt x="4383" y="3790"/>
                  </a:cubicBezTo>
                  <a:cubicBezTo>
                    <a:pt x="4451" y="3790"/>
                    <a:pt x="4520" y="3767"/>
                    <a:pt x="4565" y="3699"/>
                  </a:cubicBezTo>
                  <a:cubicBezTo>
                    <a:pt x="4634" y="3630"/>
                    <a:pt x="4657" y="3516"/>
                    <a:pt x="4611" y="3425"/>
                  </a:cubicBezTo>
                  <a:lnTo>
                    <a:pt x="3356" y="1097"/>
                  </a:lnTo>
                  <a:lnTo>
                    <a:pt x="3264" y="937"/>
                  </a:lnTo>
                  <a:cubicBezTo>
                    <a:pt x="3264" y="914"/>
                    <a:pt x="3242" y="914"/>
                    <a:pt x="3242" y="914"/>
                  </a:cubicBezTo>
                  <a:lnTo>
                    <a:pt x="7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6080713" y="4433166"/>
              <a:ext cx="378467" cy="166571"/>
            </a:xfrm>
            <a:custGeom>
              <a:avLst/>
              <a:gdLst/>
              <a:ahLst/>
              <a:cxnLst/>
              <a:rect l="l" t="t" r="r" b="b"/>
              <a:pathLst>
                <a:path w="4601" h="2025" extrusionOk="0">
                  <a:moveTo>
                    <a:pt x="114" y="1"/>
                  </a:moveTo>
                  <a:lnTo>
                    <a:pt x="46" y="183"/>
                  </a:lnTo>
                  <a:cubicBezTo>
                    <a:pt x="0" y="298"/>
                    <a:pt x="69" y="412"/>
                    <a:pt x="183" y="457"/>
                  </a:cubicBezTo>
                  <a:lnTo>
                    <a:pt x="4291" y="2010"/>
                  </a:lnTo>
                  <a:cubicBezTo>
                    <a:pt x="4315" y="2020"/>
                    <a:pt x="4339" y="2024"/>
                    <a:pt x="4362" y="2024"/>
                  </a:cubicBezTo>
                  <a:cubicBezTo>
                    <a:pt x="4493" y="2024"/>
                    <a:pt x="4601" y="1872"/>
                    <a:pt x="4542" y="1736"/>
                  </a:cubicBezTo>
                  <a:lnTo>
                    <a:pt x="4497" y="1667"/>
                  </a:lnTo>
                  <a:cubicBezTo>
                    <a:pt x="4466" y="1667"/>
                    <a:pt x="4436" y="1677"/>
                    <a:pt x="4405" y="1677"/>
                  </a:cubicBezTo>
                  <a:cubicBezTo>
                    <a:pt x="4390" y="1677"/>
                    <a:pt x="4375" y="1675"/>
                    <a:pt x="4360" y="1667"/>
                  </a:cubicBezTo>
                  <a:lnTo>
                    <a:pt x="228" y="115"/>
                  </a:lnTo>
                  <a:cubicBezTo>
                    <a:pt x="183" y="92"/>
                    <a:pt x="137" y="47"/>
                    <a:pt x="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6078821" y="4429465"/>
              <a:ext cx="383073" cy="174633"/>
            </a:xfrm>
            <a:custGeom>
              <a:avLst/>
              <a:gdLst/>
              <a:ahLst/>
              <a:cxnLst/>
              <a:rect l="l" t="t" r="r" b="b"/>
              <a:pathLst>
                <a:path w="4657" h="2123" extrusionOk="0">
                  <a:moveTo>
                    <a:pt x="160" y="160"/>
                  </a:moveTo>
                  <a:cubicBezTo>
                    <a:pt x="183" y="183"/>
                    <a:pt x="206" y="183"/>
                    <a:pt x="229" y="206"/>
                  </a:cubicBezTo>
                  <a:lnTo>
                    <a:pt x="4360" y="1758"/>
                  </a:lnTo>
                  <a:cubicBezTo>
                    <a:pt x="4406" y="1781"/>
                    <a:pt x="4451" y="1781"/>
                    <a:pt x="4474" y="1781"/>
                  </a:cubicBezTo>
                  <a:lnTo>
                    <a:pt x="4520" y="1803"/>
                  </a:lnTo>
                  <a:cubicBezTo>
                    <a:pt x="4543" y="1872"/>
                    <a:pt x="4520" y="1940"/>
                    <a:pt x="4497" y="1963"/>
                  </a:cubicBezTo>
                  <a:cubicBezTo>
                    <a:pt x="4464" y="1997"/>
                    <a:pt x="4430" y="2018"/>
                    <a:pt x="4388" y="2018"/>
                  </a:cubicBezTo>
                  <a:cubicBezTo>
                    <a:pt x="4372" y="2018"/>
                    <a:pt x="4356" y="2015"/>
                    <a:pt x="4337" y="2009"/>
                  </a:cubicBezTo>
                  <a:lnTo>
                    <a:pt x="206" y="457"/>
                  </a:lnTo>
                  <a:cubicBezTo>
                    <a:pt x="183" y="434"/>
                    <a:pt x="137" y="411"/>
                    <a:pt x="137" y="365"/>
                  </a:cubicBezTo>
                  <a:cubicBezTo>
                    <a:pt x="114" y="320"/>
                    <a:pt x="114" y="274"/>
                    <a:pt x="137" y="251"/>
                  </a:cubicBezTo>
                  <a:lnTo>
                    <a:pt x="160" y="160"/>
                  </a:lnTo>
                  <a:close/>
                  <a:moveTo>
                    <a:pt x="137" y="0"/>
                  </a:moveTo>
                  <a:cubicBezTo>
                    <a:pt x="114" y="0"/>
                    <a:pt x="92" y="23"/>
                    <a:pt x="92" y="23"/>
                  </a:cubicBezTo>
                  <a:lnTo>
                    <a:pt x="23" y="206"/>
                  </a:lnTo>
                  <a:cubicBezTo>
                    <a:pt x="0" y="274"/>
                    <a:pt x="0" y="343"/>
                    <a:pt x="23" y="411"/>
                  </a:cubicBezTo>
                  <a:cubicBezTo>
                    <a:pt x="69" y="480"/>
                    <a:pt x="114" y="525"/>
                    <a:pt x="183" y="548"/>
                  </a:cubicBezTo>
                  <a:lnTo>
                    <a:pt x="4292" y="2100"/>
                  </a:lnTo>
                  <a:cubicBezTo>
                    <a:pt x="4337" y="2123"/>
                    <a:pt x="4360" y="2123"/>
                    <a:pt x="4383" y="2123"/>
                  </a:cubicBezTo>
                  <a:cubicBezTo>
                    <a:pt x="4451" y="2123"/>
                    <a:pt x="4520" y="2100"/>
                    <a:pt x="4565" y="2032"/>
                  </a:cubicBezTo>
                  <a:cubicBezTo>
                    <a:pt x="4634" y="1963"/>
                    <a:pt x="4657" y="1849"/>
                    <a:pt x="4611" y="1758"/>
                  </a:cubicBezTo>
                  <a:lnTo>
                    <a:pt x="4565" y="1689"/>
                  </a:lnTo>
                  <a:cubicBezTo>
                    <a:pt x="4549" y="1673"/>
                    <a:pt x="4533" y="1657"/>
                    <a:pt x="4517" y="1657"/>
                  </a:cubicBezTo>
                  <a:cubicBezTo>
                    <a:pt x="4510" y="1657"/>
                    <a:pt x="4504" y="1660"/>
                    <a:pt x="4497" y="1666"/>
                  </a:cubicBezTo>
                  <a:lnTo>
                    <a:pt x="4383" y="1666"/>
                  </a:lnTo>
                  <a:lnTo>
                    <a:pt x="274" y="92"/>
                  </a:lnTo>
                  <a:cubicBezTo>
                    <a:pt x="229" y="92"/>
                    <a:pt x="206" y="69"/>
                    <a:pt x="183" y="23"/>
                  </a:cubicBezTo>
                  <a:cubicBezTo>
                    <a:pt x="183" y="0"/>
                    <a:pt x="160" y="0"/>
                    <a:pt x="137"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6088198" y="4438842"/>
              <a:ext cx="317349" cy="116477"/>
            </a:xfrm>
            <a:custGeom>
              <a:avLst/>
              <a:gdLst/>
              <a:ahLst/>
              <a:cxnLst/>
              <a:rect l="l" t="t" r="r" b="b"/>
              <a:pathLst>
                <a:path w="3858" h="1416" extrusionOk="0">
                  <a:moveTo>
                    <a:pt x="3858" y="1416"/>
                  </a:moveTo>
                  <a:lnTo>
                    <a:pt x="0" y="0"/>
                  </a:lnTo>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1"/>
            <p:cNvSpPr/>
            <p:nvPr/>
          </p:nvSpPr>
          <p:spPr>
            <a:xfrm>
              <a:off x="6084414" y="4434318"/>
              <a:ext cx="324917" cy="126594"/>
            </a:xfrm>
            <a:custGeom>
              <a:avLst/>
              <a:gdLst/>
              <a:ahLst/>
              <a:cxnLst/>
              <a:rect l="l" t="t" r="r" b="b"/>
              <a:pathLst>
                <a:path w="3950" h="1539" extrusionOk="0">
                  <a:moveTo>
                    <a:pt x="49" y="0"/>
                  </a:moveTo>
                  <a:cubicBezTo>
                    <a:pt x="33" y="0"/>
                    <a:pt x="17" y="16"/>
                    <a:pt x="1" y="33"/>
                  </a:cubicBezTo>
                  <a:cubicBezTo>
                    <a:pt x="1" y="55"/>
                    <a:pt x="1" y="101"/>
                    <a:pt x="46" y="101"/>
                  </a:cubicBezTo>
                  <a:lnTo>
                    <a:pt x="3881" y="1539"/>
                  </a:lnTo>
                  <a:lnTo>
                    <a:pt x="3904" y="1539"/>
                  </a:lnTo>
                  <a:cubicBezTo>
                    <a:pt x="3927" y="1539"/>
                    <a:pt x="3950" y="1516"/>
                    <a:pt x="3950" y="1493"/>
                  </a:cubicBezTo>
                  <a:cubicBezTo>
                    <a:pt x="3950" y="1471"/>
                    <a:pt x="3950" y="1448"/>
                    <a:pt x="3927" y="1425"/>
                  </a:cubicBezTo>
                  <a:lnTo>
                    <a:pt x="69" y="10"/>
                  </a:lnTo>
                  <a:cubicBezTo>
                    <a:pt x="63" y="3"/>
                    <a:pt x="56" y="0"/>
                    <a:pt x="49"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6153920" y="4357163"/>
              <a:ext cx="69508" cy="60130"/>
            </a:xfrm>
            <a:custGeom>
              <a:avLst/>
              <a:gdLst/>
              <a:ahLst/>
              <a:cxnLst/>
              <a:rect l="l" t="t" r="r" b="b"/>
              <a:pathLst>
                <a:path w="845" h="731" extrusionOk="0">
                  <a:moveTo>
                    <a:pt x="421" y="1"/>
                  </a:moveTo>
                  <a:cubicBezTo>
                    <a:pt x="294" y="1"/>
                    <a:pt x="175" y="66"/>
                    <a:pt x="114" y="172"/>
                  </a:cubicBezTo>
                  <a:cubicBezTo>
                    <a:pt x="0" y="354"/>
                    <a:pt x="69" y="583"/>
                    <a:pt x="229" y="674"/>
                  </a:cubicBezTo>
                  <a:cubicBezTo>
                    <a:pt x="291" y="713"/>
                    <a:pt x="359" y="730"/>
                    <a:pt x="424" y="730"/>
                  </a:cubicBezTo>
                  <a:cubicBezTo>
                    <a:pt x="551" y="730"/>
                    <a:pt x="671" y="665"/>
                    <a:pt x="731" y="560"/>
                  </a:cubicBezTo>
                  <a:cubicBezTo>
                    <a:pt x="845" y="377"/>
                    <a:pt x="776" y="149"/>
                    <a:pt x="617" y="58"/>
                  </a:cubicBezTo>
                  <a:cubicBezTo>
                    <a:pt x="554" y="19"/>
                    <a:pt x="487" y="1"/>
                    <a:pt x="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6150136" y="4353214"/>
              <a:ext cx="77075" cy="68767"/>
            </a:xfrm>
            <a:custGeom>
              <a:avLst/>
              <a:gdLst/>
              <a:ahLst/>
              <a:cxnLst/>
              <a:rect l="l" t="t" r="r" b="b"/>
              <a:pathLst>
                <a:path w="937" h="836" extrusionOk="0">
                  <a:moveTo>
                    <a:pt x="480" y="106"/>
                  </a:moveTo>
                  <a:cubicBezTo>
                    <a:pt x="526" y="106"/>
                    <a:pt x="571" y="128"/>
                    <a:pt x="640" y="151"/>
                  </a:cubicBezTo>
                  <a:cubicBezTo>
                    <a:pt x="777" y="242"/>
                    <a:pt x="822" y="425"/>
                    <a:pt x="731" y="585"/>
                  </a:cubicBezTo>
                  <a:cubicBezTo>
                    <a:pt x="672" y="673"/>
                    <a:pt x="575" y="724"/>
                    <a:pt x="477" y="724"/>
                  </a:cubicBezTo>
                  <a:cubicBezTo>
                    <a:pt x="423" y="724"/>
                    <a:pt x="369" y="708"/>
                    <a:pt x="320" y="676"/>
                  </a:cubicBezTo>
                  <a:cubicBezTo>
                    <a:pt x="160" y="585"/>
                    <a:pt x="115" y="402"/>
                    <a:pt x="206" y="265"/>
                  </a:cubicBezTo>
                  <a:cubicBezTo>
                    <a:pt x="252" y="197"/>
                    <a:pt x="320" y="128"/>
                    <a:pt x="389" y="106"/>
                  </a:cubicBezTo>
                  <a:close/>
                  <a:moveTo>
                    <a:pt x="490" y="1"/>
                  </a:moveTo>
                  <a:cubicBezTo>
                    <a:pt x="449" y="1"/>
                    <a:pt x="408" y="6"/>
                    <a:pt x="366" y="14"/>
                  </a:cubicBezTo>
                  <a:cubicBezTo>
                    <a:pt x="252" y="37"/>
                    <a:pt x="160" y="106"/>
                    <a:pt x="115" y="197"/>
                  </a:cubicBezTo>
                  <a:cubicBezTo>
                    <a:pt x="1" y="402"/>
                    <a:pt x="69" y="653"/>
                    <a:pt x="252" y="767"/>
                  </a:cubicBezTo>
                  <a:cubicBezTo>
                    <a:pt x="320" y="813"/>
                    <a:pt x="389" y="836"/>
                    <a:pt x="480" y="836"/>
                  </a:cubicBezTo>
                  <a:cubicBezTo>
                    <a:pt x="617" y="836"/>
                    <a:pt x="754" y="767"/>
                    <a:pt x="822" y="631"/>
                  </a:cubicBezTo>
                  <a:cubicBezTo>
                    <a:pt x="937" y="425"/>
                    <a:pt x="891" y="174"/>
                    <a:pt x="685" y="60"/>
                  </a:cubicBezTo>
                  <a:cubicBezTo>
                    <a:pt x="628" y="16"/>
                    <a:pt x="56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6311604" y="4384389"/>
              <a:ext cx="39566" cy="20729"/>
            </a:xfrm>
            <a:custGeom>
              <a:avLst/>
              <a:gdLst/>
              <a:ahLst/>
              <a:cxnLst/>
              <a:rect l="l" t="t" r="r" b="b"/>
              <a:pathLst>
                <a:path w="481" h="252" extrusionOk="0">
                  <a:moveTo>
                    <a:pt x="1" y="252"/>
                  </a:moveTo>
                  <a:lnTo>
                    <a:pt x="480" y="0"/>
                  </a:lnTo>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6306010" y="4379372"/>
              <a:ext cx="50753" cy="29530"/>
            </a:xfrm>
            <a:custGeom>
              <a:avLst/>
              <a:gdLst/>
              <a:ahLst/>
              <a:cxnLst/>
              <a:rect l="l" t="t" r="r" b="b"/>
              <a:pathLst>
                <a:path w="617" h="359" extrusionOk="0">
                  <a:moveTo>
                    <a:pt x="554" y="1"/>
                  </a:moveTo>
                  <a:cubicBezTo>
                    <a:pt x="544" y="1"/>
                    <a:pt x="535" y="6"/>
                    <a:pt x="525" y="16"/>
                  </a:cubicBezTo>
                  <a:lnTo>
                    <a:pt x="46" y="267"/>
                  </a:lnTo>
                  <a:cubicBezTo>
                    <a:pt x="23" y="267"/>
                    <a:pt x="0" y="313"/>
                    <a:pt x="23" y="335"/>
                  </a:cubicBezTo>
                  <a:cubicBezTo>
                    <a:pt x="23" y="358"/>
                    <a:pt x="46" y="358"/>
                    <a:pt x="69" y="358"/>
                  </a:cubicBezTo>
                  <a:lnTo>
                    <a:pt x="92" y="358"/>
                  </a:lnTo>
                  <a:lnTo>
                    <a:pt x="571" y="107"/>
                  </a:lnTo>
                  <a:cubicBezTo>
                    <a:pt x="594" y="84"/>
                    <a:pt x="616" y="61"/>
                    <a:pt x="594" y="39"/>
                  </a:cubicBezTo>
                  <a:cubicBezTo>
                    <a:pt x="580" y="12"/>
                    <a:pt x="567"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1"/>
            <p:cNvSpPr/>
            <p:nvPr/>
          </p:nvSpPr>
          <p:spPr>
            <a:xfrm>
              <a:off x="6326656" y="4414412"/>
              <a:ext cx="39484" cy="20729"/>
            </a:xfrm>
            <a:custGeom>
              <a:avLst/>
              <a:gdLst/>
              <a:ahLst/>
              <a:cxnLst/>
              <a:rect l="l" t="t" r="r" b="b"/>
              <a:pathLst>
                <a:path w="480" h="252" extrusionOk="0">
                  <a:moveTo>
                    <a:pt x="0" y="252"/>
                  </a:moveTo>
                  <a:lnTo>
                    <a:pt x="480" y="1"/>
                  </a:lnTo>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1"/>
            <p:cNvSpPr/>
            <p:nvPr/>
          </p:nvSpPr>
          <p:spPr>
            <a:xfrm>
              <a:off x="6320981" y="4409888"/>
              <a:ext cx="50835" cy="29037"/>
            </a:xfrm>
            <a:custGeom>
              <a:avLst/>
              <a:gdLst/>
              <a:ahLst/>
              <a:cxnLst/>
              <a:rect l="l" t="t" r="r" b="b"/>
              <a:pathLst>
                <a:path w="618" h="353" extrusionOk="0">
                  <a:moveTo>
                    <a:pt x="550" y="1"/>
                  </a:moveTo>
                  <a:cubicBezTo>
                    <a:pt x="541" y="1"/>
                    <a:pt x="532" y="3"/>
                    <a:pt x="526" y="10"/>
                  </a:cubicBezTo>
                  <a:lnTo>
                    <a:pt x="46" y="261"/>
                  </a:lnTo>
                  <a:cubicBezTo>
                    <a:pt x="24" y="284"/>
                    <a:pt x="1" y="307"/>
                    <a:pt x="24" y="330"/>
                  </a:cubicBezTo>
                  <a:cubicBezTo>
                    <a:pt x="24" y="352"/>
                    <a:pt x="46" y="352"/>
                    <a:pt x="69" y="352"/>
                  </a:cubicBezTo>
                  <a:lnTo>
                    <a:pt x="92" y="352"/>
                  </a:lnTo>
                  <a:lnTo>
                    <a:pt x="571" y="101"/>
                  </a:lnTo>
                  <a:cubicBezTo>
                    <a:pt x="594" y="78"/>
                    <a:pt x="617" y="56"/>
                    <a:pt x="594" y="33"/>
                  </a:cubicBezTo>
                  <a:cubicBezTo>
                    <a:pt x="594" y="17"/>
                    <a:pt x="571"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6341627" y="4444435"/>
              <a:ext cx="39566" cy="20729"/>
            </a:xfrm>
            <a:custGeom>
              <a:avLst/>
              <a:gdLst/>
              <a:ahLst/>
              <a:cxnLst/>
              <a:rect l="l" t="t" r="r" b="b"/>
              <a:pathLst>
                <a:path w="481" h="252" extrusionOk="0">
                  <a:moveTo>
                    <a:pt x="1" y="252"/>
                  </a:moveTo>
                  <a:lnTo>
                    <a:pt x="480" y="1"/>
                  </a:lnTo>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1"/>
            <p:cNvSpPr/>
            <p:nvPr/>
          </p:nvSpPr>
          <p:spPr>
            <a:xfrm>
              <a:off x="6336034" y="4439911"/>
              <a:ext cx="48861" cy="29037"/>
            </a:xfrm>
            <a:custGeom>
              <a:avLst/>
              <a:gdLst/>
              <a:ahLst/>
              <a:cxnLst/>
              <a:rect l="l" t="t" r="r" b="b"/>
              <a:pathLst>
                <a:path w="594" h="353" extrusionOk="0">
                  <a:moveTo>
                    <a:pt x="545" y="1"/>
                  </a:moveTo>
                  <a:cubicBezTo>
                    <a:pt x="539" y="1"/>
                    <a:pt x="532" y="4"/>
                    <a:pt x="525" y="10"/>
                  </a:cubicBezTo>
                  <a:lnTo>
                    <a:pt x="46" y="261"/>
                  </a:lnTo>
                  <a:cubicBezTo>
                    <a:pt x="0" y="261"/>
                    <a:pt x="0" y="307"/>
                    <a:pt x="23" y="330"/>
                  </a:cubicBezTo>
                  <a:cubicBezTo>
                    <a:pt x="23" y="353"/>
                    <a:pt x="46" y="353"/>
                    <a:pt x="69" y="353"/>
                  </a:cubicBezTo>
                  <a:lnTo>
                    <a:pt x="92" y="353"/>
                  </a:lnTo>
                  <a:lnTo>
                    <a:pt x="571" y="101"/>
                  </a:lnTo>
                  <a:cubicBezTo>
                    <a:pt x="594" y="79"/>
                    <a:pt x="594" y="56"/>
                    <a:pt x="594" y="33"/>
                  </a:cubicBezTo>
                  <a:cubicBezTo>
                    <a:pt x="578" y="17"/>
                    <a:pt x="562" y="1"/>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1"/>
            <p:cNvSpPr/>
            <p:nvPr/>
          </p:nvSpPr>
          <p:spPr>
            <a:xfrm>
              <a:off x="6319089" y="4297692"/>
              <a:ext cx="32080" cy="68027"/>
            </a:xfrm>
            <a:custGeom>
              <a:avLst/>
              <a:gdLst/>
              <a:ahLst/>
              <a:cxnLst/>
              <a:rect l="l" t="t" r="r" b="b"/>
              <a:pathLst>
                <a:path w="390" h="827" extrusionOk="0">
                  <a:moveTo>
                    <a:pt x="186" y="0"/>
                  </a:moveTo>
                  <a:cubicBezTo>
                    <a:pt x="93" y="0"/>
                    <a:pt x="21" y="65"/>
                    <a:pt x="1" y="164"/>
                  </a:cubicBezTo>
                  <a:cubicBezTo>
                    <a:pt x="1" y="254"/>
                    <a:pt x="45" y="827"/>
                    <a:pt x="90" y="827"/>
                  </a:cubicBezTo>
                  <a:cubicBezTo>
                    <a:pt x="91" y="827"/>
                    <a:pt x="91" y="827"/>
                    <a:pt x="92" y="826"/>
                  </a:cubicBezTo>
                  <a:cubicBezTo>
                    <a:pt x="206" y="826"/>
                    <a:pt x="366" y="324"/>
                    <a:pt x="389" y="233"/>
                  </a:cubicBezTo>
                  <a:cubicBezTo>
                    <a:pt x="389" y="119"/>
                    <a:pt x="321" y="27"/>
                    <a:pt x="229" y="4"/>
                  </a:cubicBezTo>
                  <a:cubicBezTo>
                    <a:pt x="215" y="2"/>
                    <a:pt x="200" y="0"/>
                    <a:pt x="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1"/>
            <p:cNvSpPr/>
            <p:nvPr/>
          </p:nvSpPr>
          <p:spPr>
            <a:xfrm>
              <a:off x="6313496" y="4293497"/>
              <a:ext cx="41376" cy="77816"/>
            </a:xfrm>
            <a:custGeom>
              <a:avLst/>
              <a:gdLst/>
              <a:ahLst/>
              <a:cxnLst/>
              <a:rect l="l" t="t" r="r" b="b"/>
              <a:pathLst>
                <a:path w="503" h="946" extrusionOk="0">
                  <a:moveTo>
                    <a:pt x="274" y="101"/>
                  </a:moveTo>
                  <a:cubicBezTo>
                    <a:pt x="320" y="124"/>
                    <a:pt x="343" y="147"/>
                    <a:pt x="366" y="170"/>
                  </a:cubicBezTo>
                  <a:cubicBezTo>
                    <a:pt x="389" y="192"/>
                    <a:pt x="411" y="238"/>
                    <a:pt x="389" y="261"/>
                  </a:cubicBezTo>
                  <a:cubicBezTo>
                    <a:pt x="389" y="375"/>
                    <a:pt x="252" y="717"/>
                    <a:pt x="183" y="809"/>
                  </a:cubicBezTo>
                  <a:cubicBezTo>
                    <a:pt x="137" y="672"/>
                    <a:pt x="115" y="307"/>
                    <a:pt x="137" y="215"/>
                  </a:cubicBezTo>
                  <a:cubicBezTo>
                    <a:pt x="137" y="192"/>
                    <a:pt x="160" y="147"/>
                    <a:pt x="183" y="124"/>
                  </a:cubicBezTo>
                  <a:cubicBezTo>
                    <a:pt x="206" y="124"/>
                    <a:pt x="229" y="101"/>
                    <a:pt x="252" y="101"/>
                  </a:cubicBezTo>
                  <a:close/>
                  <a:moveTo>
                    <a:pt x="246" y="1"/>
                  </a:moveTo>
                  <a:cubicBezTo>
                    <a:pt x="203" y="1"/>
                    <a:pt x="165" y="22"/>
                    <a:pt x="115" y="55"/>
                  </a:cubicBezTo>
                  <a:cubicBezTo>
                    <a:pt x="69" y="78"/>
                    <a:pt x="46" y="147"/>
                    <a:pt x="23" y="215"/>
                  </a:cubicBezTo>
                  <a:cubicBezTo>
                    <a:pt x="1" y="284"/>
                    <a:pt x="46" y="832"/>
                    <a:pt x="115" y="923"/>
                  </a:cubicBezTo>
                  <a:cubicBezTo>
                    <a:pt x="115" y="923"/>
                    <a:pt x="137" y="946"/>
                    <a:pt x="160" y="946"/>
                  </a:cubicBezTo>
                  <a:cubicBezTo>
                    <a:pt x="320" y="923"/>
                    <a:pt x="503" y="329"/>
                    <a:pt x="503" y="284"/>
                  </a:cubicBezTo>
                  <a:cubicBezTo>
                    <a:pt x="503" y="215"/>
                    <a:pt x="503" y="147"/>
                    <a:pt x="457" y="101"/>
                  </a:cubicBezTo>
                  <a:cubicBezTo>
                    <a:pt x="411" y="55"/>
                    <a:pt x="366" y="10"/>
                    <a:pt x="297" y="10"/>
                  </a:cubicBezTo>
                  <a:cubicBezTo>
                    <a:pt x="279" y="4"/>
                    <a:pt x="262"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1"/>
            <p:cNvSpPr/>
            <p:nvPr/>
          </p:nvSpPr>
          <p:spPr>
            <a:xfrm>
              <a:off x="6326656" y="4341205"/>
              <a:ext cx="67616" cy="31998"/>
            </a:xfrm>
            <a:custGeom>
              <a:avLst/>
              <a:gdLst/>
              <a:ahLst/>
              <a:cxnLst/>
              <a:rect l="l" t="t" r="r" b="b"/>
              <a:pathLst>
                <a:path w="822" h="389" extrusionOk="0">
                  <a:moveTo>
                    <a:pt x="571" y="0"/>
                  </a:moveTo>
                  <a:cubicBezTo>
                    <a:pt x="480" y="23"/>
                    <a:pt x="0" y="206"/>
                    <a:pt x="0" y="297"/>
                  </a:cubicBezTo>
                  <a:cubicBezTo>
                    <a:pt x="23" y="343"/>
                    <a:pt x="548" y="388"/>
                    <a:pt x="639" y="388"/>
                  </a:cubicBezTo>
                  <a:cubicBezTo>
                    <a:pt x="754" y="366"/>
                    <a:pt x="822" y="252"/>
                    <a:pt x="799" y="160"/>
                  </a:cubicBezTo>
                  <a:cubicBezTo>
                    <a:pt x="776" y="69"/>
                    <a:pt x="685"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6322873" y="4337422"/>
              <a:ext cx="75183" cy="39566"/>
            </a:xfrm>
            <a:custGeom>
              <a:avLst/>
              <a:gdLst/>
              <a:ahLst/>
              <a:cxnLst/>
              <a:rect l="l" t="t" r="r" b="b"/>
              <a:pathLst>
                <a:path w="914" h="481" extrusionOk="0">
                  <a:moveTo>
                    <a:pt x="676" y="109"/>
                  </a:moveTo>
                  <a:cubicBezTo>
                    <a:pt x="731" y="109"/>
                    <a:pt x="781" y="150"/>
                    <a:pt x="800" y="206"/>
                  </a:cubicBezTo>
                  <a:cubicBezTo>
                    <a:pt x="800" y="252"/>
                    <a:pt x="800" y="298"/>
                    <a:pt x="777" y="320"/>
                  </a:cubicBezTo>
                  <a:cubicBezTo>
                    <a:pt x="754" y="343"/>
                    <a:pt x="708" y="366"/>
                    <a:pt x="685" y="366"/>
                  </a:cubicBezTo>
                  <a:cubicBezTo>
                    <a:pt x="661" y="372"/>
                    <a:pt x="618" y="375"/>
                    <a:pt x="567" y="375"/>
                  </a:cubicBezTo>
                  <a:cubicBezTo>
                    <a:pt x="425" y="375"/>
                    <a:pt x="215" y="354"/>
                    <a:pt x="115" y="320"/>
                  </a:cubicBezTo>
                  <a:cubicBezTo>
                    <a:pt x="206" y="252"/>
                    <a:pt x="526" y="138"/>
                    <a:pt x="640" y="115"/>
                  </a:cubicBezTo>
                  <a:cubicBezTo>
                    <a:pt x="652" y="111"/>
                    <a:pt x="664" y="109"/>
                    <a:pt x="676" y="109"/>
                  </a:cubicBezTo>
                  <a:close/>
                  <a:moveTo>
                    <a:pt x="617" y="1"/>
                  </a:moveTo>
                  <a:cubicBezTo>
                    <a:pt x="548" y="24"/>
                    <a:pt x="115" y="161"/>
                    <a:pt x="23" y="298"/>
                  </a:cubicBezTo>
                  <a:cubicBezTo>
                    <a:pt x="1" y="320"/>
                    <a:pt x="1" y="343"/>
                    <a:pt x="1" y="366"/>
                  </a:cubicBezTo>
                  <a:cubicBezTo>
                    <a:pt x="23" y="457"/>
                    <a:pt x="457" y="480"/>
                    <a:pt x="640" y="480"/>
                  </a:cubicBezTo>
                  <a:lnTo>
                    <a:pt x="708" y="480"/>
                  </a:lnTo>
                  <a:cubicBezTo>
                    <a:pt x="777" y="457"/>
                    <a:pt x="822" y="434"/>
                    <a:pt x="868" y="389"/>
                  </a:cubicBezTo>
                  <a:cubicBezTo>
                    <a:pt x="891" y="320"/>
                    <a:pt x="914" y="252"/>
                    <a:pt x="891" y="206"/>
                  </a:cubicBezTo>
                  <a:cubicBezTo>
                    <a:pt x="891" y="138"/>
                    <a:pt x="845" y="69"/>
                    <a:pt x="800" y="46"/>
                  </a:cubicBezTo>
                  <a:cubicBezTo>
                    <a:pt x="731" y="1"/>
                    <a:pt x="68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6829813" y="3133951"/>
              <a:ext cx="1974" cy="769930"/>
            </a:xfrm>
            <a:custGeom>
              <a:avLst/>
              <a:gdLst/>
              <a:ahLst/>
              <a:cxnLst/>
              <a:rect l="l" t="t" r="r" b="b"/>
              <a:pathLst>
                <a:path w="24" h="9360" extrusionOk="0">
                  <a:moveTo>
                    <a:pt x="0" y="1"/>
                  </a:moveTo>
                  <a:lnTo>
                    <a:pt x="23" y="9359"/>
                  </a:lnTo>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1"/>
            <p:cNvSpPr/>
            <p:nvPr/>
          </p:nvSpPr>
          <p:spPr>
            <a:xfrm>
              <a:off x="6198996" y="1783326"/>
              <a:ext cx="585838" cy="589375"/>
            </a:xfrm>
            <a:custGeom>
              <a:avLst/>
              <a:gdLst/>
              <a:ahLst/>
              <a:cxnLst/>
              <a:rect l="l" t="t" r="r" b="b"/>
              <a:pathLst>
                <a:path w="7122" h="7165" extrusionOk="0">
                  <a:moveTo>
                    <a:pt x="4075" y="1"/>
                  </a:moveTo>
                  <a:cubicBezTo>
                    <a:pt x="3599" y="1"/>
                    <a:pt x="3108" y="148"/>
                    <a:pt x="2671" y="397"/>
                  </a:cubicBezTo>
                  <a:cubicBezTo>
                    <a:pt x="2260" y="649"/>
                    <a:pt x="2009" y="1037"/>
                    <a:pt x="1872" y="1493"/>
                  </a:cubicBezTo>
                  <a:cubicBezTo>
                    <a:pt x="1849" y="1584"/>
                    <a:pt x="1826" y="1676"/>
                    <a:pt x="1758" y="1744"/>
                  </a:cubicBezTo>
                  <a:cubicBezTo>
                    <a:pt x="1644" y="1881"/>
                    <a:pt x="1507" y="1858"/>
                    <a:pt x="1370" y="1881"/>
                  </a:cubicBezTo>
                  <a:cubicBezTo>
                    <a:pt x="1233" y="1881"/>
                    <a:pt x="1141" y="1904"/>
                    <a:pt x="1027" y="1950"/>
                  </a:cubicBezTo>
                  <a:cubicBezTo>
                    <a:pt x="982" y="1972"/>
                    <a:pt x="959" y="1972"/>
                    <a:pt x="913" y="1995"/>
                  </a:cubicBezTo>
                  <a:cubicBezTo>
                    <a:pt x="639" y="2109"/>
                    <a:pt x="411" y="2338"/>
                    <a:pt x="251" y="2589"/>
                  </a:cubicBezTo>
                  <a:cubicBezTo>
                    <a:pt x="0" y="3068"/>
                    <a:pt x="46" y="3661"/>
                    <a:pt x="365" y="4095"/>
                  </a:cubicBezTo>
                  <a:cubicBezTo>
                    <a:pt x="457" y="4232"/>
                    <a:pt x="594" y="4346"/>
                    <a:pt x="594" y="4506"/>
                  </a:cubicBezTo>
                  <a:cubicBezTo>
                    <a:pt x="594" y="4643"/>
                    <a:pt x="525" y="4757"/>
                    <a:pt x="502" y="4871"/>
                  </a:cubicBezTo>
                  <a:cubicBezTo>
                    <a:pt x="457" y="5008"/>
                    <a:pt x="457" y="5145"/>
                    <a:pt x="457" y="5305"/>
                  </a:cubicBezTo>
                  <a:cubicBezTo>
                    <a:pt x="502" y="6172"/>
                    <a:pt x="1301" y="6971"/>
                    <a:pt x="2328" y="7131"/>
                  </a:cubicBezTo>
                  <a:cubicBezTo>
                    <a:pt x="2470" y="7154"/>
                    <a:pt x="2610" y="7165"/>
                    <a:pt x="2749" y="7165"/>
                  </a:cubicBezTo>
                  <a:cubicBezTo>
                    <a:pt x="3302" y="7165"/>
                    <a:pt x="3817" y="6989"/>
                    <a:pt x="4200" y="6697"/>
                  </a:cubicBezTo>
                  <a:cubicBezTo>
                    <a:pt x="4771" y="6264"/>
                    <a:pt x="5410" y="5898"/>
                    <a:pt x="6072" y="5556"/>
                  </a:cubicBezTo>
                  <a:cubicBezTo>
                    <a:pt x="6620" y="5282"/>
                    <a:pt x="6985" y="4780"/>
                    <a:pt x="7053" y="4209"/>
                  </a:cubicBezTo>
                  <a:cubicBezTo>
                    <a:pt x="7122" y="3798"/>
                    <a:pt x="7008" y="3433"/>
                    <a:pt x="6779" y="3091"/>
                  </a:cubicBezTo>
                  <a:cubicBezTo>
                    <a:pt x="6734" y="3000"/>
                    <a:pt x="6688" y="2931"/>
                    <a:pt x="6665" y="2863"/>
                  </a:cubicBezTo>
                  <a:cubicBezTo>
                    <a:pt x="6528" y="2634"/>
                    <a:pt x="6186" y="2292"/>
                    <a:pt x="6095" y="2018"/>
                  </a:cubicBezTo>
                  <a:lnTo>
                    <a:pt x="6095" y="2018"/>
                  </a:lnTo>
                  <a:cubicBezTo>
                    <a:pt x="6152" y="2053"/>
                    <a:pt x="6213" y="2068"/>
                    <a:pt x="6271" y="2068"/>
                  </a:cubicBezTo>
                  <a:cubicBezTo>
                    <a:pt x="6444" y="2068"/>
                    <a:pt x="6597" y="1932"/>
                    <a:pt x="6597" y="1744"/>
                  </a:cubicBezTo>
                  <a:cubicBezTo>
                    <a:pt x="6574" y="1310"/>
                    <a:pt x="6437" y="763"/>
                    <a:pt x="5958" y="420"/>
                  </a:cubicBezTo>
                  <a:cubicBezTo>
                    <a:pt x="5821" y="311"/>
                    <a:pt x="5661" y="259"/>
                    <a:pt x="5500" y="259"/>
                  </a:cubicBezTo>
                  <a:cubicBezTo>
                    <a:pt x="5391" y="259"/>
                    <a:pt x="5283" y="283"/>
                    <a:pt x="5182" y="329"/>
                  </a:cubicBezTo>
                  <a:cubicBezTo>
                    <a:pt x="4851" y="102"/>
                    <a:pt x="4468" y="1"/>
                    <a:pt x="4075"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1"/>
            <p:cNvSpPr/>
            <p:nvPr/>
          </p:nvSpPr>
          <p:spPr>
            <a:xfrm>
              <a:off x="6583869" y="4401251"/>
              <a:ext cx="384965" cy="184092"/>
            </a:xfrm>
            <a:custGeom>
              <a:avLst/>
              <a:gdLst/>
              <a:ahLst/>
              <a:cxnLst/>
              <a:rect l="l" t="t" r="r" b="b"/>
              <a:pathLst>
                <a:path w="4680" h="2238" extrusionOk="0">
                  <a:moveTo>
                    <a:pt x="0" y="1"/>
                  </a:moveTo>
                  <a:lnTo>
                    <a:pt x="0" y="1987"/>
                  </a:lnTo>
                  <a:cubicBezTo>
                    <a:pt x="0" y="2101"/>
                    <a:pt x="92" y="2192"/>
                    <a:pt x="206" y="2192"/>
                  </a:cubicBezTo>
                  <a:lnTo>
                    <a:pt x="4428" y="2238"/>
                  </a:lnTo>
                  <a:cubicBezTo>
                    <a:pt x="4588" y="2238"/>
                    <a:pt x="4680" y="2032"/>
                    <a:pt x="4543" y="1918"/>
                  </a:cubicBezTo>
                  <a:lnTo>
                    <a:pt x="2671" y="229"/>
                  </a:lnTo>
                  <a:lnTo>
                    <a:pt x="2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1"/>
            <p:cNvSpPr/>
            <p:nvPr/>
          </p:nvSpPr>
          <p:spPr>
            <a:xfrm>
              <a:off x="6580085" y="4397550"/>
              <a:ext cx="388749" cy="191578"/>
            </a:xfrm>
            <a:custGeom>
              <a:avLst/>
              <a:gdLst/>
              <a:ahLst/>
              <a:cxnLst/>
              <a:rect l="l" t="t" r="r" b="b"/>
              <a:pathLst>
                <a:path w="4726" h="2329" extrusionOk="0">
                  <a:moveTo>
                    <a:pt x="2375" y="92"/>
                  </a:moveTo>
                  <a:lnTo>
                    <a:pt x="2671" y="297"/>
                  </a:lnTo>
                  <a:lnTo>
                    <a:pt x="4566" y="2009"/>
                  </a:lnTo>
                  <a:cubicBezTo>
                    <a:pt x="4611" y="2054"/>
                    <a:pt x="4611" y="2100"/>
                    <a:pt x="4589" y="2146"/>
                  </a:cubicBezTo>
                  <a:cubicBezTo>
                    <a:pt x="4589" y="2191"/>
                    <a:pt x="4543" y="2237"/>
                    <a:pt x="4474" y="2237"/>
                  </a:cubicBezTo>
                  <a:lnTo>
                    <a:pt x="252" y="2191"/>
                  </a:lnTo>
                  <a:cubicBezTo>
                    <a:pt x="206" y="2191"/>
                    <a:pt x="160" y="2169"/>
                    <a:pt x="138" y="2146"/>
                  </a:cubicBezTo>
                  <a:cubicBezTo>
                    <a:pt x="115" y="2100"/>
                    <a:pt x="92" y="2077"/>
                    <a:pt x="92" y="2032"/>
                  </a:cubicBezTo>
                  <a:lnTo>
                    <a:pt x="92" y="114"/>
                  </a:lnTo>
                  <a:lnTo>
                    <a:pt x="2375" y="92"/>
                  </a:lnTo>
                  <a:close/>
                  <a:moveTo>
                    <a:pt x="46" y="0"/>
                  </a:moveTo>
                  <a:cubicBezTo>
                    <a:pt x="24" y="0"/>
                    <a:pt x="1" y="23"/>
                    <a:pt x="1" y="46"/>
                  </a:cubicBezTo>
                  <a:lnTo>
                    <a:pt x="1" y="2032"/>
                  </a:lnTo>
                  <a:cubicBezTo>
                    <a:pt x="1" y="2100"/>
                    <a:pt x="24" y="2169"/>
                    <a:pt x="69" y="2214"/>
                  </a:cubicBezTo>
                  <a:cubicBezTo>
                    <a:pt x="115" y="2260"/>
                    <a:pt x="183" y="2283"/>
                    <a:pt x="252" y="2283"/>
                  </a:cubicBezTo>
                  <a:lnTo>
                    <a:pt x="4474" y="2328"/>
                  </a:lnTo>
                  <a:cubicBezTo>
                    <a:pt x="4566" y="2328"/>
                    <a:pt x="4657" y="2283"/>
                    <a:pt x="4703" y="2191"/>
                  </a:cubicBezTo>
                  <a:cubicBezTo>
                    <a:pt x="4726" y="2100"/>
                    <a:pt x="4703" y="1986"/>
                    <a:pt x="4634" y="1918"/>
                  </a:cubicBezTo>
                  <a:lnTo>
                    <a:pt x="2740" y="228"/>
                  </a:lnTo>
                  <a:lnTo>
                    <a:pt x="2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1"/>
            <p:cNvSpPr/>
            <p:nvPr/>
          </p:nvSpPr>
          <p:spPr>
            <a:xfrm>
              <a:off x="6583869" y="4549639"/>
              <a:ext cx="384965" cy="35700"/>
            </a:xfrm>
            <a:custGeom>
              <a:avLst/>
              <a:gdLst/>
              <a:ahLst/>
              <a:cxnLst/>
              <a:rect l="l" t="t" r="r" b="b"/>
              <a:pathLst>
                <a:path w="4680" h="434" extrusionOk="0">
                  <a:moveTo>
                    <a:pt x="0" y="0"/>
                  </a:moveTo>
                  <a:lnTo>
                    <a:pt x="0" y="183"/>
                  </a:lnTo>
                  <a:cubicBezTo>
                    <a:pt x="0" y="297"/>
                    <a:pt x="92" y="388"/>
                    <a:pt x="206" y="388"/>
                  </a:cubicBezTo>
                  <a:lnTo>
                    <a:pt x="4428" y="434"/>
                  </a:lnTo>
                  <a:cubicBezTo>
                    <a:pt x="4588" y="434"/>
                    <a:pt x="4680" y="228"/>
                    <a:pt x="4543" y="114"/>
                  </a:cubicBezTo>
                  <a:lnTo>
                    <a:pt x="4497" y="69"/>
                  </a:lnTo>
                  <a:cubicBezTo>
                    <a:pt x="4451" y="91"/>
                    <a:pt x="4406" y="114"/>
                    <a:pt x="4360" y="114"/>
                  </a:cubicBezTo>
                  <a:lnTo>
                    <a:pt x="137" y="69"/>
                  </a:lnTo>
                  <a:cubicBezTo>
                    <a:pt x="92" y="69"/>
                    <a:pt x="46" y="4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a:off x="6580085" y="4545855"/>
              <a:ext cx="388749" cy="43267"/>
            </a:xfrm>
            <a:custGeom>
              <a:avLst/>
              <a:gdLst/>
              <a:ahLst/>
              <a:cxnLst/>
              <a:rect l="l" t="t" r="r" b="b"/>
              <a:pathLst>
                <a:path w="4726" h="526" extrusionOk="0">
                  <a:moveTo>
                    <a:pt x="92" y="137"/>
                  </a:moveTo>
                  <a:cubicBezTo>
                    <a:pt x="138" y="160"/>
                    <a:pt x="160" y="160"/>
                    <a:pt x="183" y="160"/>
                  </a:cubicBezTo>
                  <a:lnTo>
                    <a:pt x="4406" y="206"/>
                  </a:lnTo>
                  <a:cubicBezTo>
                    <a:pt x="4452" y="206"/>
                    <a:pt x="4497" y="206"/>
                    <a:pt x="4520" y="183"/>
                  </a:cubicBezTo>
                  <a:lnTo>
                    <a:pt x="4566" y="206"/>
                  </a:lnTo>
                  <a:cubicBezTo>
                    <a:pt x="4611" y="251"/>
                    <a:pt x="4611" y="297"/>
                    <a:pt x="4589" y="343"/>
                  </a:cubicBezTo>
                  <a:cubicBezTo>
                    <a:pt x="4589" y="388"/>
                    <a:pt x="4543" y="434"/>
                    <a:pt x="4474" y="434"/>
                  </a:cubicBezTo>
                  <a:lnTo>
                    <a:pt x="252" y="388"/>
                  </a:lnTo>
                  <a:cubicBezTo>
                    <a:pt x="206" y="388"/>
                    <a:pt x="160" y="366"/>
                    <a:pt x="138" y="343"/>
                  </a:cubicBezTo>
                  <a:cubicBezTo>
                    <a:pt x="115" y="297"/>
                    <a:pt x="92" y="274"/>
                    <a:pt x="92" y="229"/>
                  </a:cubicBezTo>
                  <a:lnTo>
                    <a:pt x="92" y="137"/>
                  </a:lnTo>
                  <a:close/>
                  <a:moveTo>
                    <a:pt x="24" y="0"/>
                  </a:moveTo>
                  <a:cubicBezTo>
                    <a:pt x="1" y="23"/>
                    <a:pt x="1" y="23"/>
                    <a:pt x="1" y="46"/>
                  </a:cubicBezTo>
                  <a:lnTo>
                    <a:pt x="1" y="229"/>
                  </a:lnTo>
                  <a:cubicBezTo>
                    <a:pt x="1" y="297"/>
                    <a:pt x="24" y="366"/>
                    <a:pt x="69" y="411"/>
                  </a:cubicBezTo>
                  <a:cubicBezTo>
                    <a:pt x="115" y="457"/>
                    <a:pt x="183" y="480"/>
                    <a:pt x="252" y="480"/>
                  </a:cubicBezTo>
                  <a:lnTo>
                    <a:pt x="4474" y="525"/>
                  </a:lnTo>
                  <a:cubicBezTo>
                    <a:pt x="4566" y="525"/>
                    <a:pt x="4657" y="480"/>
                    <a:pt x="4703" y="388"/>
                  </a:cubicBezTo>
                  <a:cubicBezTo>
                    <a:pt x="4726" y="297"/>
                    <a:pt x="4703" y="183"/>
                    <a:pt x="4634" y="115"/>
                  </a:cubicBezTo>
                  <a:lnTo>
                    <a:pt x="4566" y="69"/>
                  </a:lnTo>
                  <a:cubicBezTo>
                    <a:pt x="4554" y="57"/>
                    <a:pt x="4543" y="52"/>
                    <a:pt x="4532" y="52"/>
                  </a:cubicBezTo>
                  <a:cubicBezTo>
                    <a:pt x="4520" y="52"/>
                    <a:pt x="4509" y="57"/>
                    <a:pt x="4497" y="69"/>
                  </a:cubicBezTo>
                  <a:cubicBezTo>
                    <a:pt x="4474" y="92"/>
                    <a:pt x="4429" y="92"/>
                    <a:pt x="4406" y="92"/>
                  </a:cubicBezTo>
                  <a:lnTo>
                    <a:pt x="183" y="46"/>
                  </a:lnTo>
                  <a:cubicBezTo>
                    <a:pt x="138" y="46"/>
                    <a:pt x="115" y="46"/>
                    <a:pt x="92" y="23"/>
                  </a:cubicBezTo>
                  <a:cubicBezTo>
                    <a:pt x="69" y="0"/>
                    <a:pt x="46" y="0"/>
                    <a:pt x="24"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1"/>
            <p:cNvSpPr/>
            <p:nvPr/>
          </p:nvSpPr>
          <p:spPr>
            <a:xfrm>
              <a:off x="6583869" y="4555232"/>
              <a:ext cx="324917" cy="1974"/>
            </a:xfrm>
            <a:custGeom>
              <a:avLst/>
              <a:gdLst/>
              <a:ahLst/>
              <a:cxnLst/>
              <a:rect l="l" t="t" r="r" b="b"/>
              <a:pathLst>
                <a:path w="3950" h="24" extrusionOk="0">
                  <a:moveTo>
                    <a:pt x="3949" y="23"/>
                  </a:moveTo>
                  <a:lnTo>
                    <a:pt x="0" y="1"/>
                  </a:lnTo>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1"/>
            <p:cNvSpPr/>
            <p:nvPr/>
          </p:nvSpPr>
          <p:spPr>
            <a:xfrm>
              <a:off x="6580085" y="4551449"/>
              <a:ext cx="332403" cy="9460"/>
            </a:xfrm>
            <a:custGeom>
              <a:avLst/>
              <a:gdLst/>
              <a:ahLst/>
              <a:cxnLst/>
              <a:rect l="l" t="t" r="r" b="b"/>
              <a:pathLst>
                <a:path w="4041" h="115" extrusionOk="0">
                  <a:moveTo>
                    <a:pt x="46" y="1"/>
                  </a:moveTo>
                  <a:cubicBezTo>
                    <a:pt x="24" y="1"/>
                    <a:pt x="1" y="24"/>
                    <a:pt x="1" y="47"/>
                  </a:cubicBezTo>
                  <a:cubicBezTo>
                    <a:pt x="1" y="69"/>
                    <a:pt x="24" y="92"/>
                    <a:pt x="46" y="92"/>
                  </a:cubicBezTo>
                  <a:lnTo>
                    <a:pt x="3995" y="115"/>
                  </a:lnTo>
                  <a:cubicBezTo>
                    <a:pt x="4018" y="115"/>
                    <a:pt x="4041" y="92"/>
                    <a:pt x="4041" y="69"/>
                  </a:cubicBezTo>
                  <a:cubicBezTo>
                    <a:pt x="4041" y="47"/>
                    <a:pt x="4018" y="24"/>
                    <a:pt x="3995" y="24"/>
                  </a:cubicBezTo>
                  <a:lnTo>
                    <a:pt x="46" y="1"/>
                  </a:ln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1"/>
            <p:cNvSpPr/>
            <p:nvPr/>
          </p:nvSpPr>
          <p:spPr>
            <a:xfrm>
              <a:off x="6627053" y="4447479"/>
              <a:ext cx="62022" cy="57416"/>
            </a:xfrm>
            <a:custGeom>
              <a:avLst/>
              <a:gdLst/>
              <a:ahLst/>
              <a:cxnLst/>
              <a:rect l="l" t="t" r="r" b="b"/>
              <a:pathLst>
                <a:path w="754" h="698" extrusionOk="0">
                  <a:moveTo>
                    <a:pt x="362" y="1"/>
                  </a:moveTo>
                  <a:cubicBezTo>
                    <a:pt x="206" y="1"/>
                    <a:pt x="63" y="125"/>
                    <a:pt x="23" y="283"/>
                  </a:cubicBezTo>
                  <a:cubicBezTo>
                    <a:pt x="0" y="466"/>
                    <a:pt x="114" y="649"/>
                    <a:pt x="297" y="694"/>
                  </a:cubicBezTo>
                  <a:cubicBezTo>
                    <a:pt x="315" y="696"/>
                    <a:pt x="332" y="697"/>
                    <a:pt x="349" y="697"/>
                  </a:cubicBezTo>
                  <a:cubicBezTo>
                    <a:pt x="532" y="697"/>
                    <a:pt x="687" y="587"/>
                    <a:pt x="708" y="420"/>
                  </a:cubicBezTo>
                  <a:cubicBezTo>
                    <a:pt x="754" y="215"/>
                    <a:pt x="617" y="32"/>
                    <a:pt x="434" y="9"/>
                  </a:cubicBezTo>
                  <a:cubicBezTo>
                    <a:pt x="410" y="3"/>
                    <a:pt x="386"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1"/>
            <p:cNvSpPr/>
            <p:nvPr/>
          </p:nvSpPr>
          <p:spPr>
            <a:xfrm>
              <a:off x="6623270" y="4443695"/>
              <a:ext cx="67698" cy="64654"/>
            </a:xfrm>
            <a:custGeom>
              <a:avLst/>
              <a:gdLst/>
              <a:ahLst/>
              <a:cxnLst/>
              <a:rect l="l" t="t" r="r" b="b"/>
              <a:pathLst>
                <a:path w="823" h="786" extrusionOk="0">
                  <a:moveTo>
                    <a:pt x="480" y="101"/>
                  </a:moveTo>
                  <a:cubicBezTo>
                    <a:pt x="548" y="124"/>
                    <a:pt x="617" y="170"/>
                    <a:pt x="663" y="215"/>
                  </a:cubicBezTo>
                  <a:cubicBezTo>
                    <a:pt x="708" y="284"/>
                    <a:pt x="731" y="375"/>
                    <a:pt x="708" y="444"/>
                  </a:cubicBezTo>
                  <a:cubicBezTo>
                    <a:pt x="685" y="535"/>
                    <a:pt x="640" y="603"/>
                    <a:pt x="594" y="649"/>
                  </a:cubicBezTo>
                  <a:cubicBezTo>
                    <a:pt x="526" y="672"/>
                    <a:pt x="434" y="695"/>
                    <a:pt x="366" y="695"/>
                  </a:cubicBezTo>
                  <a:cubicBezTo>
                    <a:pt x="275" y="672"/>
                    <a:pt x="229" y="626"/>
                    <a:pt x="183" y="558"/>
                  </a:cubicBezTo>
                  <a:cubicBezTo>
                    <a:pt x="138" y="489"/>
                    <a:pt x="115" y="421"/>
                    <a:pt x="138" y="329"/>
                  </a:cubicBezTo>
                  <a:cubicBezTo>
                    <a:pt x="138" y="261"/>
                    <a:pt x="183" y="192"/>
                    <a:pt x="252" y="147"/>
                  </a:cubicBezTo>
                  <a:cubicBezTo>
                    <a:pt x="297" y="124"/>
                    <a:pt x="366" y="101"/>
                    <a:pt x="412" y="101"/>
                  </a:cubicBezTo>
                  <a:close/>
                  <a:moveTo>
                    <a:pt x="412" y="1"/>
                  </a:moveTo>
                  <a:cubicBezTo>
                    <a:pt x="329" y="1"/>
                    <a:pt x="250" y="22"/>
                    <a:pt x="183" y="55"/>
                  </a:cubicBezTo>
                  <a:cubicBezTo>
                    <a:pt x="92" y="124"/>
                    <a:pt x="46" y="215"/>
                    <a:pt x="24" y="329"/>
                  </a:cubicBezTo>
                  <a:cubicBezTo>
                    <a:pt x="1" y="421"/>
                    <a:pt x="24" y="535"/>
                    <a:pt x="92" y="626"/>
                  </a:cubicBezTo>
                  <a:cubicBezTo>
                    <a:pt x="138" y="717"/>
                    <a:pt x="229" y="763"/>
                    <a:pt x="343" y="786"/>
                  </a:cubicBezTo>
                  <a:lnTo>
                    <a:pt x="412" y="786"/>
                  </a:lnTo>
                  <a:cubicBezTo>
                    <a:pt x="503" y="786"/>
                    <a:pt x="571" y="763"/>
                    <a:pt x="640" y="717"/>
                  </a:cubicBezTo>
                  <a:cubicBezTo>
                    <a:pt x="731" y="672"/>
                    <a:pt x="800" y="580"/>
                    <a:pt x="822" y="466"/>
                  </a:cubicBezTo>
                  <a:cubicBezTo>
                    <a:pt x="822" y="352"/>
                    <a:pt x="800" y="261"/>
                    <a:pt x="754" y="170"/>
                  </a:cubicBezTo>
                  <a:cubicBezTo>
                    <a:pt x="685" y="78"/>
                    <a:pt x="594" y="10"/>
                    <a:pt x="503" y="10"/>
                  </a:cubicBezTo>
                  <a:cubicBezTo>
                    <a:pt x="472" y="4"/>
                    <a:pt x="442"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1"/>
            <p:cNvSpPr/>
            <p:nvPr/>
          </p:nvSpPr>
          <p:spPr>
            <a:xfrm>
              <a:off x="6773468" y="4420088"/>
              <a:ext cx="30106" cy="31998"/>
            </a:xfrm>
            <a:custGeom>
              <a:avLst/>
              <a:gdLst/>
              <a:ahLst/>
              <a:cxnLst/>
              <a:rect l="l" t="t" r="r" b="b"/>
              <a:pathLst>
                <a:path w="366" h="389" extrusionOk="0">
                  <a:moveTo>
                    <a:pt x="1" y="388"/>
                  </a:moveTo>
                  <a:lnTo>
                    <a:pt x="366" y="0"/>
                  </a:lnTo>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1"/>
            <p:cNvSpPr/>
            <p:nvPr/>
          </p:nvSpPr>
          <p:spPr>
            <a:xfrm>
              <a:off x="6767875" y="4414906"/>
              <a:ext cx="39484" cy="40882"/>
            </a:xfrm>
            <a:custGeom>
              <a:avLst/>
              <a:gdLst/>
              <a:ahLst/>
              <a:cxnLst/>
              <a:rect l="l" t="t" r="r" b="b"/>
              <a:pathLst>
                <a:path w="480" h="497" extrusionOk="0">
                  <a:moveTo>
                    <a:pt x="423" y="0"/>
                  </a:moveTo>
                  <a:cubicBezTo>
                    <a:pt x="411" y="0"/>
                    <a:pt x="400" y="6"/>
                    <a:pt x="388" y="17"/>
                  </a:cubicBezTo>
                  <a:lnTo>
                    <a:pt x="23" y="405"/>
                  </a:lnTo>
                  <a:cubicBezTo>
                    <a:pt x="0" y="428"/>
                    <a:pt x="23" y="474"/>
                    <a:pt x="46" y="474"/>
                  </a:cubicBezTo>
                  <a:cubicBezTo>
                    <a:pt x="46" y="497"/>
                    <a:pt x="69" y="497"/>
                    <a:pt x="69" y="497"/>
                  </a:cubicBezTo>
                  <a:cubicBezTo>
                    <a:pt x="92" y="497"/>
                    <a:pt x="92" y="497"/>
                    <a:pt x="114" y="474"/>
                  </a:cubicBezTo>
                  <a:lnTo>
                    <a:pt x="457" y="86"/>
                  </a:lnTo>
                  <a:cubicBezTo>
                    <a:pt x="480" y="63"/>
                    <a:pt x="480" y="40"/>
                    <a:pt x="457" y="17"/>
                  </a:cubicBezTo>
                  <a:cubicBezTo>
                    <a:pt x="445" y="6"/>
                    <a:pt x="434"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1"/>
            <p:cNvSpPr/>
            <p:nvPr/>
          </p:nvSpPr>
          <p:spPr>
            <a:xfrm>
              <a:off x="6797898" y="4442626"/>
              <a:ext cx="28214" cy="31998"/>
            </a:xfrm>
            <a:custGeom>
              <a:avLst/>
              <a:gdLst/>
              <a:ahLst/>
              <a:cxnLst/>
              <a:rect l="l" t="t" r="r" b="b"/>
              <a:pathLst>
                <a:path w="343" h="389" extrusionOk="0">
                  <a:moveTo>
                    <a:pt x="0" y="388"/>
                  </a:moveTo>
                  <a:lnTo>
                    <a:pt x="343" y="0"/>
                  </a:lnTo>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1"/>
            <p:cNvSpPr/>
            <p:nvPr/>
          </p:nvSpPr>
          <p:spPr>
            <a:xfrm>
              <a:off x="6792222" y="4437443"/>
              <a:ext cx="39566" cy="40882"/>
            </a:xfrm>
            <a:custGeom>
              <a:avLst/>
              <a:gdLst/>
              <a:ahLst/>
              <a:cxnLst/>
              <a:rect l="l" t="t" r="r" b="b"/>
              <a:pathLst>
                <a:path w="481" h="497" extrusionOk="0">
                  <a:moveTo>
                    <a:pt x="415" y="0"/>
                  </a:moveTo>
                  <a:cubicBezTo>
                    <a:pt x="400" y="0"/>
                    <a:pt x="389" y="6"/>
                    <a:pt x="389" y="17"/>
                  </a:cubicBezTo>
                  <a:lnTo>
                    <a:pt x="24" y="405"/>
                  </a:lnTo>
                  <a:cubicBezTo>
                    <a:pt x="1" y="428"/>
                    <a:pt x="1" y="451"/>
                    <a:pt x="24" y="474"/>
                  </a:cubicBezTo>
                  <a:cubicBezTo>
                    <a:pt x="47" y="497"/>
                    <a:pt x="47" y="497"/>
                    <a:pt x="69" y="497"/>
                  </a:cubicBezTo>
                  <a:cubicBezTo>
                    <a:pt x="69" y="497"/>
                    <a:pt x="92" y="497"/>
                    <a:pt x="115" y="474"/>
                  </a:cubicBezTo>
                  <a:lnTo>
                    <a:pt x="457" y="86"/>
                  </a:lnTo>
                  <a:cubicBezTo>
                    <a:pt x="480" y="63"/>
                    <a:pt x="480" y="40"/>
                    <a:pt x="457" y="17"/>
                  </a:cubicBezTo>
                  <a:cubicBezTo>
                    <a:pt x="446" y="6"/>
                    <a:pt x="429"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6820436" y="4463271"/>
              <a:ext cx="28214" cy="31998"/>
            </a:xfrm>
            <a:custGeom>
              <a:avLst/>
              <a:gdLst/>
              <a:ahLst/>
              <a:cxnLst/>
              <a:rect l="l" t="t" r="r" b="b"/>
              <a:pathLst>
                <a:path w="343" h="389" extrusionOk="0">
                  <a:moveTo>
                    <a:pt x="0" y="388"/>
                  </a:moveTo>
                  <a:lnTo>
                    <a:pt x="343" y="0"/>
                  </a:lnTo>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1"/>
            <p:cNvSpPr/>
            <p:nvPr/>
          </p:nvSpPr>
          <p:spPr>
            <a:xfrm>
              <a:off x="6814760" y="4459981"/>
              <a:ext cx="39566" cy="40882"/>
            </a:xfrm>
            <a:custGeom>
              <a:avLst/>
              <a:gdLst/>
              <a:ahLst/>
              <a:cxnLst/>
              <a:rect l="l" t="t" r="r" b="b"/>
              <a:pathLst>
                <a:path w="481" h="497" extrusionOk="0">
                  <a:moveTo>
                    <a:pt x="415" y="0"/>
                  </a:moveTo>
                  <a:cubicBezTo>
                    <a:pt x="400" y="0"/>
                    <a:pt x="389" y="6"/>
                    <a:pt x="389" y="17"/>
                  </a:cubicBezTo>
                  <a:lnTo>
                    <a:pt x="24" y="405"/>
                  </a:lnTo>
                  <a:cubicBezTo>
                    <a:pt x="1" y="428"/>
                    <a:pt x="1" y="451"/>
                    <a:pt x="24" y="474"/>
                  </a:cubicBezTo>
                  <a:cubicBezTo>
                    <a:pt x="47" y="497"/>
                    <a:pt x="47" y="497"/>
                    <a:pt x="69" y="497"/>
                  </a:cubicBezTo>
                  <a:cubicBezTo>
                    <a:pt x="69" y="497"/>
                    <a:pt x="92" y="474"/>
                    <a:pt x="115" y="474"/>
                  </a:cubicBezTo>
                  <a:lnTo>
                    <a:pt x="457" y="86"/>
                  </a:lnTo>
                  <a:cubicBezTo>
                    <a:pt x="480" y="63"/>
                    <a:pt x="480" y="40"/>
                    <a:pt x="457" y="17"/>
                  </a:cubicBezTo>
                  <a:cubicBezTo>
                    <a:pt x="446" y="6"/>
                    <a:pt x="429"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1"/>
            <p:cNvSpPr/>
            <p:nvPr/>
          </p:nvSpPr>
          <p:spPr>
            <a:xfrm>
              <a:off x="6749038" y="4346470"/>
              <a:ext cx="33890" cy="66217"/>
            </a:xfrm>
            <a:custGeom>
              <a:avLst/>
              <a:gdLst/>
              <a:ahLst/>
              <a:cxnLst/>
              <a:rect l="l" t="t" r="r" b="b"/>
              <a:pathLst>
                <a:path w="412" h="805" extrusionOk="0">
                  <a:moveTo>
                    <a:pt x="198" y="0"/>
                  </a:moveTo>
                  <a:cubicBezTo>
                    <a:pt x="185" y="0"/>
                    <a:pt x="173" y="2"/>
                    <a:pt x="161" y="5"/>
                  </a:cubicBezTo>
                  <a:cubicBezTo>
                    <a:pt x="69" y="28"/>
                    <a:pt x="1" y="119"/>
                    <a:pt x="24" y="210"/>
                  </a:cubicBezTo>
                  <a:cubicBezTo>
                    <a:pt x="46" y="322"/>
                    <a:pt x="265" y="805"/>
                    <a:pt x="317" y="805"/>
                  </a:cubicBezTo>
                  <a:cubicBezTo>
                    <a:pt x="318" y="805"/>
                    <a:pt x="320" y="804"/>
                    <a:pt x="321" y="804"/>
                  </a:cubicBezTo>
                  <a:cubicBezTo>
                    <a:pt x="412" y="758"/>
                    <a:pt x="389" y="256"/>
                    <a:pt x="366" y="142"/>
                  </a:cubicBezTo>
                  <a:cubicBezTo>
                    <a:pt x="366" y="63"/>
                    <a:pt x="280" y="0"/>
                    <a:pt x="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6745337" y="4342686"/>
              <a:ext cx="43267" cy="73703"/>
            </a:xfrm>
            <a:custGeom>
              <a:avLst/>
              <a:gdLst/>
              <a:ahLst/>
              <a:cxnLst/>
              <a:rect l="l" t="t" r="r" b="b"/>
              <a:pathLst>
                <a:path w="526" h="896" extrusionOk="0">
                  <a:moveTo>
                    <a:pt x="206" y="97"/>
                  </a:moveTo>
                  <a:cubicBezTo>
                    <a:pt x="297" y="97"/>
                    <a:pt x="343" y="142"/>
                    <a:pt x="366" y="211"/>
                  </a:cubicBezTo>
                  <a:cubicBezTo>
                    <a:pt x="388" y="302"/>
                    <a:pt x="388" y="644"/>
                    <a:pt x="343" y="759"/>
                  </a:cubicBezTo>
                  <a:cubicBezTo>
                    <a:pt x="274" y="644"/>
                    <a:pt x="137" y="325"/>
                    <a:pt x="114" y="256"/>
                  </a:cubicBezTo>
                  <a:cubicBezTo>
                    <a:pt x="114" y="211"/>
                    <a:pt x="114" y="188"/>
                    <a:pt x="137" y="165"/>
                  </a:cubicBezTo>
                  <a:cubicBezTo>
                    <a:pt x="160" y="119"/>
                    <a:pt x="183" y="119"/>
                    <a:pt x="206" y="97"/>
                  </a:cubicBezTo>
                  <a:close/>
                  <a:moveTo>
                    <a:pt x="250" y="1"/>
                  </a:moveTo>
                  <a:cubicBezTo>
                    <a:pt x="235" y="1"/>
                    <a:pt x="220" y="2"/>
                    <a:pt x="206" y="5"/>
                  </a:cubicBezTo>
                  <a:cubicBezTo>
                    <a:pt x="137" y="5"/>
                    <a:pt x="92" y="51"/>
                    <a:pt x="46" y="97"/>
                  </a:cubicBezTo>
                  <a:cubicBezTo>
                    <a:pt x="0" y="142"/>
                    <a:pt x="0" y="211"/>
                    <a:pt x="0" y="279"/>
                  </a:cubicBezTo>
                  <a:cubicBezTo>
                    <a:pt x="23" y="348"/>
                    <a:pt x="229" y="850"/>
                    <a:pt x="320" y="895"/>
                  </a:cubicBezTo>
                  <a:lnTo>
                    <a:pt x="388" y="895"/>
                  </a:lnTo>
                  <a:cubicBezTo>
                    <a:pt x="525" y="804"/>
                    <a:pt x="480" y="234"/>
                    <a:pt x="480" y="188"/>
                  </a:cubicBezTo>
                  <a:cubicBezTo>
                    <a:pt x="460" y="68"/>
                    <a:pt x="353"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1"/>
            <p:cNvSpPr/>
            <p:nvPr/>
          </p:nvSpPr>
          <p:spPr>
            <a:xfrm>
              <a:off x="6771576" y="4372215"/>
              <a:ext cx="62104" cy="39319"/>
            </a:xfrm>
            <a:custGeom>
              <a:avLst/>
              <a:gdLst/>
              <a:ahLst/>
              <a:cxnLst/>
              <a:rect l="l" t="t" r="r" b="b"/>
              <a:pathLst>
                <a:path w="755" h="478" extrusionOk="0">
                  <a:moveTo>
                    <a:pt x="557" y="0"/>
                  </a:moveTo>
                  <a:cubicBezTo>
                    <a:pt x="524" y="0"/>
                    <a:pt x="489" y="10"/>
                    <a:pt x="457" y="34"/>
                  </a:cubicBezTo>
                  <a:cubicBezTo>
                    <a:pt x="366" y="80"/>
                    <a:pt x="1" y="400"/>
                    <a:pt x="47" y="468"/>
                  </a:cubicBezTo>
                  <a:cubicBezTo>
                    <a:pt x="50" y="474"/>
                    <a:pt x="62" y="477"/>
                    <a:pt x="82" y="477"/>
                  </a:cubicBezTo>
                  <a:cubicBezTo>
                    <a:pt x="201" y="477"/>
                    <a:pt x="581" y="370"/>
                    <a:pt x="640" y="331"/>
                  </a:cubicBezTo>
                  <a:cubicBezTo>
                    <a:pt x="731" y="285"/>
                    <a:pt x="754" y="171"/>
                    <a:pt x="708" y="80"/>
                  </a:cubicBezTo>
                  <a:cubicBezTo>
                    <a:pt x="679" y="35"/>
                    <a:pt x="620" y="0"/>
                    <a:pt x="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1"/>
            <p:cNvSpPr/>
            <p:nvPr/>
          </p:nvSpPr>
          <p:spPr>
            <a:xfrm>
              <a:off x="6769766" y="4368103"/>
              <a:ext cx="69508" cy="48285"/>
            </a:xfrm>
            <a:custGeom>
              <a:avLst/>
              <a:gdLst/>
              <a:ahLst/>
              <a:cxnLst/>
              <a:rect l="l" t="t" r="r" b="b"/>
              <a:pathLst>
                <a:path w="845" h="587" extrusionOk="0">
                  <a:moveTo>
                    <a:pt x="616" y="107"/>
                  </a:moveTo>
                  <a:cubicBezTo>
                    <a:pt x="639" y="107"/>
                    <a:pt x="662" y="130"/>
                    <a:pt x="685" y="176"/>
                  </a:cubicBezTo>
                  <a:cubicBezTo>
                    <a:pt x="730" y="221"/>
                    <a:pt x="708" y="313"/>
                    <a:pt x="639" y="335"/>
                  </a:cubicBezTo>
                  <a:cubicBezTo>
                    <a:pt x="571" y="381"/>
                    <a:pt x="251" y="472"/>
                    <a:pt x="137" y="472"/>
                  </a:cubicBezTo>
                  <a:cubicBezTo>
                    <a:pt x="183" y="381"/>
                    <a:pt x="411" y="176"/>
                    <a:pt x="502" y="130"/>
                  </a:cubicBezTo>
                  <a:cubicBezTo>
                    <a:pt x="548" y="107"/>
                    <a:pt x="571" y="107"/>
                    <a:pt x="616" y="107"/>
                  </a:cubicBezTo>
                  <a:close/>
                  <a:moveTo>
                    <a:pt x="590" y="0"/>
                  </a:moveTo>
                  <a:cubicBezTo>
                    <a:pt x="545" y="0"/>
                    <a:pt x="499" y="13"/>
                    <a:pt x="457" y="39"/>
                  </a:cubicBezTo>
                  <a:cubicBezTo>
                    <a:pt x="388" y="61"/>
                    <a:pt x="46" y="335"/>
                    <a:pt x="23" y="472"/>
                  </a:cubicBezTo>
                  <a:cubicBezTo>
                    <a:pt x="0" y="518"/>
                    <a:pt x="23" y="541"/>
                    <a:pt x="23" y="564"/>
                  </a:cubicBezTo>
                  <a:cubicBezTo>
                    <a:pt x="46" y="586"/>
                    <a:pt x="69" y="586"/>
                    <a:pt x="114" y="586"/>
                  </a:cubicBezTo>
                  <a:cubicBezTo>
                    <a:pt x="297" y="586"/>
                    <a:pt x="685" y="450"/>
                    <a:pt x="685" y="427"/>
                  </a:cubicBezTo>
                  <a:cubicBezTo>
                    <a:pt x="799" y="358"/>
                    <a:pt x="845" y="221"/>
                    <a:pt x="776" y="107"/>
                  </a:cubicBezTo>
                  <a:cubicBezTo>
                    <a:pt x="733" y="36"/>
                    <a:pt x="664"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1"/>
            <p:cNvSpPr/>
            <p:nvPr/>
          </p:nvSpPr>
          <p:spPr>
            <a:xfrm>
              <a:off x="6482448" y="3214725"/>
              <a:ext cx="167229" cy="764254"/>
            </a:xfrm>
            <a:custGeom>
              <a:avLst/>
              <a:gdLst/>
              <a:ahLst/>
              <a:cxnLst/>
              <a:rect l="l" t="t" r="r" b="b"/>
              <a:pathLst>
                <a:path w="2033" h="9291" extrusionOk="0">
                  <a:moveTo>
                    <a:pt x="1964" y="0"/>
                  </a:moveTo>
                  <a:cubicBezTo>
                    <a:pt x="1941" y="0"/>
                    <a:pt x="1918" y="23"/>
                    <a:pt x="1918" y="69"/>
                  </a:cubicBezTo>
                  <a:lnTo>
                    <a:pt x="1827" y="2922"/>
                  </a:lnTo>
                  <a:cubicBezTo>
                    <a:pt x="1804" y="3675"/>
                    <a:pt x="1667" y="4428"/>
                    <a:pt x="1416" y="5136"/>
                  </a:cubicBezTo>
                  <a:lnTo>
                    <a:pt x="1" y="9222"/>
                  </a:lnTo>
                  <a:cubicBezTo>
                    <a:pt x="1" y="9267"/>
                    <a:pt x="24" y="9290"/>
                    <a:pt x="46" y="9290"/>
                  </a:cubicBezTo>
                  <a:lnTo>
                    <a:pt x="69" y="9290"/>
                  </a:lnTo>
                  <a:cubicBezTo>
                    <a:pt x="92" y="9290"/>
                    <a:pt x="92" y="9290"/>
                    <a:pt x="115" y="9267"/>
                  </a:cubicBezTo>
                  <a:lnTo>
                    <a:pt x="1507" y="5182"/>
                  </a:lnTo>
                  <a:cubicBezTo>
                    <a:pt x="1758" y="4451"/>
                    <a:pt x="1895" y="3698"/>
                    <a:pt x="1918" y="2922"/>
                  </a:cubicBezTo>
                  <a:lnTo>
                    <a:pt x="2032" y="69"/>
                  </a:lnTo>
                  <a:cubicBezTo>
                    <a:pt x="2032" y="46"/>
                    <a:pt x="2009" y="0"/>
                    <a:pt x="1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1"/>
            <p:cNvSpPr/>
            <p:nvPr/>
          </p:nvSpPr>
          <p:spPr>
            <a:xfrm>
              <a:off x="6865512" y="2353105"/>
              <a:ext cx="120178" cy="122235"/>
            </a:xfrm>
            <a:custGeom>
              <a:avLst/>
              <a:gdLst/>
              <a:ahLst/>
              <a:cxnLst/>
              <a:rect l="l" t="t" r="r" b="b"/>
              <a:pathLst>
                <a:path w="1461" h="1486" extrusionOk="0">
                  <a:moveTo>
                    <a:pt x="961" y="1"/>
                  </a:moveTo>
                  <a:cubicBezTo>
                    <a:pt x="735" y="1"/>
                    <a:pt x="528" y="95"/>
                    <a:pt x="365" y="204"/>
                  </a:cubicBezTo>
                  <a:cubicBezTo>
                    <a:pt x="69" y="409"/>
                    <a:pt x="0" y="820"/>
                    <a:pt x="206" y="1117"/>
                  </a:cubicBezTo>
                  <a:lnTo>
                    <a:pt x="477" y="1371"/>
                  </a:lnTo>
                  <a:lnTo>
                    <a:pt x="477" y="1371"/>
                  </a:lnTo>
                  <a:cubicBezTo>
                    <a:pt x="477" y="1357"/>
                    <a:pt x="478" y="1340"/>
                    <a:pt x="479" y="1322"/>
                  </a:cubicBezTo>
                  <a:cubicBezTo>
                    <a:pt x="525" y="1094"/>
                    <a:pt x="1004" y="660"/>
                    <a:pt x="1233" y="387"/>
                  </a:cubicBezTo>
                  <a:cubicBezTo>
                    <a:pt x="1461" y="113"/>
                    <a:pt x="1141" y="21"/>
                    <a:pt x="1141" y="21"/>
                  </a:cubicBezTo>
                  <a:cubicBezTo>
                    <a:pt x="1080" y="7"/>
                    <a:pt x="1020" y="1"/>
                    <a:pt x="961" y="1"/>
                  </a:cubicBezTo>
                  <a:close/>
                  <a:moveTo>
                    <a:pt x="477" y="1371"/>
                  </a:moveTo>
                  <a:cubicBezTo>
                    <a:pt x="475" y="1462"/>
                    <a:pt x="497" y="1485"/>
                    <a:pt x="520" y="1485"/>
                  </a:cubicBezTo>
                  <a:cubicBezTo>
                    <a:pt x="545" y="1485"/>
                    <a:pt x="571" y="1459"/>
                    <a:pt x="571" y="1459"/>
                  </a:cubicBezTo>
                  <a:lnTo>
                    <a:pt x="477" y="137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1"/>
            <p:cNvSpPr/>
            <p:nvPr/>
          </p:nvSpPr>
          <p:spPr>
            <a:xfrm>
              <a:off x="6195212" y="1778390"/>
              <a:ext cx="593406" cy="599081"/>
            </a:xfrm>
            <a:custGeom>
              <a:avLst/>
              <a:gdLst/>
              <a:ahLst/>
              <a:cxnLst/>
              <a:rect l="l" t="t" r="r" b="b"/>
              <a:pathLst>
                <a:path w="7214" h="7283" extrusionOk="0">
                  <a:moveTo>
                    <a:pt x="4109" y="115"/>
                  </a:moveTo>
                  <a:cubicBezTo>
                    <a:pt x="4520" y="115"/>
                    <a:pt x="4885" y="229"/>
                    <a:pt x="5182" y="435"/>
                  </a:cubicBezTo>
                  <a:cubicBezTo>
                    <a:pt x="5205" y="457"/>
                    <a:pt x="5228" y="457"/>
                    <a:pt x="5250" y="457"/>
                  </a:cubicBezTo>
                  <a:cubicBezTo>
                    <a:pt x="5355" y="410"/>
                    <a:pt x="5464" y="386"/>
                    <a:pt x="5569" y="386"/>
                  </a:cubicBezTo>
                  <a:cubicBezTo>
                    <a:pt x="5718" y="386"/>
                    <a:pt x="5861" y="433"/>
                    <a:pt x="5981" y="526"/>
                  </a:cubicBezTo>
                  <a:cubicBezTo>
                    <a:pt x="6460" y="845"/>
                    <a:pt x="6574" y="1393"/>
                    <a:pt x="6574" y="1804"/>
                  </a:cubicBezTo>
                  <a:cubicBezTo>
                    <a:pt x="6574" y="1895"/>
                    <a:pt x="6529" y="1987"/>
                    <a:pt x="6460" y="2032"/>
                  </a:cubicBezTo>
                  <a:cubicBezTo>
                    <a:pt x="6414" y="2067"/>
                    <a:pt x="6363" y="2084"/>
                    <a:pt x="6312" y="2084"/>
                  </a:cubicBezTo>
                  <a:cubicBezTo>
                    <a:pt x="6260" y="2084"/>
                    <a:pt x="6209" y="2067"/>
                    <a:pt x="6163" y="2032"/>
                  </a:cubicBezTo>
                  <a:lnTo>
                    <a:pt x="6118" y="2032"/>
                  </a:lnTo>
                  <a:cubicBezTo>
                    <a:pt x="6095" y="2055"/>
                    <a:pt x="6095" y="2078"/>
                    <a:pt x="6095" y="2101"/>
                  </a:cubicBezTo>
                  <a:cubicBezTo>
                    <a:pt x="6141" y="2283"/>
                    <a:pt x="6300" y="2489"/>
                    <a:pt x="6460" y="2672"/>
                  </a:cubicBezTo>
                  <a:cubicBezTo>
                    <a:pt x="6529" y="2763"/>
                    <a:pt x="6597" y="2877"/>
                    <a:pt x="6666" y="2945"/>
                  </a:cubicBezTo>
                  <a:cubicBezTo>
                    <a:pt x="6688" y="3014"/>
                    <a:pt x="6734" y="3082"/>
                    <a:pt x="6780" y="3174"/>
                  </a:cubicBezTo>
                  <a:cubicBezTo>
                    <a:pt x="7008" y="3516"/>
                    <a:pt x="7099" y="3881"/>
                    <a:pt x="7054" y="4246"/>
                  </a:cubicBezTo>
                  <a:cubicBezTo>
                    <a:pt x="6985" y="4794"/>
                    <a:pt x="6643" y="5274"/>
                    <a:pt x="6095" y="5570"/>
                  </a:cubicBezTo>
                  <a:cubicBezTo>
                    <a:pt x="5501" y="5867"/>
                    <a:pt x="4817" y="6255"/>
                    <a:pt x="4200" y="6712"/>
                  </a:cubicBezTo>
                  <a:cubicBezTo>
                    <a:pt x="3823" y="7017"/>
                    <a:pt x="3332" y="7181"/>
                    <a:pt x="2805" y="7181"/>
                  </a:cubicBezTo>
                  <a:cubicBezTo>
                    <a:pt x="2664" y="7181"/>
                    <a:pt x="2520" y="7169"/>
                    <a:pt x="2374" y="7145"/>
                  </a:cubicBezTo>
                  <a:cubicBezTo>
                    <a:pt x="1370" y="6963"/>
                    <a:pt x="594" y="6209"/>
                    <a:pt x="571" y="5342"/>
                  </a:cubicBezTo>
                  <a:cubicBezTo>
                    <a:pt x="548" y="5205"/>
                    <a:pt x="571" y="5068"/>
                    <a:pt x="594" y="4954"/>
                  </a:cubicBezTo>
                  <a:cubicBezTo>
                    <a:pt x="617" y="4908"/>
                    <a:pt x="617" y="4863"/>
                    <a:pt x="640" y="4817"/>
                  </a:cubicBezTo>
                  <a:cubicBezTo>
                    <a:pt x="662" y="4749"/>
                    <a:pt x="708" y="4657"/>
                    <a:pt x="685" y="4566"/>
                  </a:cubicBezTo>
                  <a:cubicBezTo>
                    <a:pt x="685" y="4429"/>
                    <a:pt x="594" y="4292"/>
                    <a:pt x="503" y="4201"/>
                  </a:cubicBezTo>
                  <a:cubicBezTo>
                    <a:pt x="480" y="4178"/>
                    <a:pt x="480" y="4155"/>
                    <a:pt x="457" y="4132"/>
                  </a:cubicBezTo>
                  <a:cubicBezTo>
                    <a:pt x="160" y="3721"/>
                    <a:pt x="115" y="3128"/>
                    <a:pt x="343" y="2672"/>
                  </a:cubicBezTo>
                  <a:cubicBezTo>
                    <a:pt x="480" y="2420"/>
                    <a:pt x="708" y="2215"/>
                    <a:pt x="982" y="2101"/>
                  </a:cubicBezTo>
                  <a:cubicBezTo>
                    <a:pt x="1005" y="2078"/>
                    <a:pt x="1050" y="2078"/>
                    <a:pt x="1096" y="2055"/>
                  </a:cubicBezTo>
                  <a:cubicBezTo>
                    <a:pt x="1187" y="2010"/>
                    <a:pt x="1302" y="1987"/>
                    <a:pt x="1416" y="1987"/>
                  </a:cubicBezTo>
                  <a:lnTo>
                    <a:pt x="1507" y="1987"/>
                  </a:lnTo>
                  <a:cubicBezTo>
                    <a:pt x="1621" y="1964"/>
                    <a:pt x="1735" y="1964"/>
                    <a:pt x="1849" y="1850"/>
                  </a:cubicBezTo>
                  <a:cubicBezTo>
                    <a:pt x="1918" y="1759"/>
                    <a:pt x="1941" y="1667"/>
                    <a:pt x="1986" y="1576"/>
                  </a:cubicBezTo>
                  <a:lnTo>
                    <a:pt x="1986" y="1553"/>
                  </a:lnTo>
                  <a:cubicBezTo>
                    <a:pt x="2123" y="1074"/>
                    <a:pt x="2374" y="731"/>
                    <a:pt x="2740" y="503"/>
                  </a:cubicBezTo>
                  <a:cubicBezTo>
                    <a:pt x="3196" y="252"/>
                    <a:pt x="3675" y="115"/>
                    <a:pt x="4109" y="115"/>
                  </a:cubicBezTo>
                  <a:close/>
                  <a:moveTo>
                    <a:pt x="4097" y="0"/>
                  </a:moveTo>
                  <a:cubicBezTo>
                    <a:pt x="3643" y="0"/>
                    <a:pt x="3159" y="137"/>
                    <a:pt x="2694" y="412"/>
                  </a:cubicBezTo>
                  <a:cubicBezTo>
                    <a:pt x="2306" y="640"/>
                    <a:pt x="2032" y="1028"/>
                    <a:pt x="1872" y="1530"/>
                  </a:cubicBezTo>
                  <a:lnTo>
                    <a:pt x="1872" y="1553"/>
                  </a:lnTo>
                  <a:cubicBezTo>
                    <a:pt x="1849" y="1622"/>
                    <a:pt x="1827" y="1713"/>
                    <a:pt x="1781" y="1781"/>
                  </a:cubicBezTo>
                  <a:cubicBezTo>
                    <a:pt x="1690" y="1850"/>
                    <a:pt x="1598" y="1873"/>
                    <a:pt x="1484" y="1873"/>
                  </a:cubicBezTo>
                  <a:lnTo>
                    <a:pt x="1393" y="1873"/>
                  </a:lnTo>
                  <a:cubicBezTo>
                    <a:pt x="1279" y="1895"/>
                    <a:pt x="1165" y="1918"/>
                    <a:pt x="1050" y="1964"/>
                  </a:cubicBezTo>
                  <a:cubicBezTo>
                    <a:pt x="1005" y="1964"/>
                    <a:pt x="982" y="1987"/>
                    <a:pt x="936" y="2010"/>
                  </a:cubicBezTo>
                  <a:cubicBezTo>
                    <a:pt x="640" y="2147"/>
                    <a:pt x="411" y="2352"/>
                    <a:pt x="252" y="2626"/>
                  </a:cubicBezTo>
                  <a:cubicBezTo>
                    <a:pt x="1" y="3128"/>
                    <a:pt x="46" y="3744"/>
                    <a:pt x="366" y="4201"/>
                  </a:cubicBezTo>
                  <a:cubicBezTo>
                    <a:pt x="389" y="4224"/>
                    <a:pt x="411" y="4246"/>
                    <a:pt x="411" y="4269"/>
                  </a:cubicBezTo>
                  <a:cubicBezTo>
                    <a:pt x="503" y="4361"/>
                    <a:pt x="571" y="4452"/>
                    <a:pt x="594" y="4566"/>
                  </a:cubicBezTo>
                  <a:cubicBezTo>
                    <a:pt x="594" y="4634"/>
                    <a:pt x="571" y="4726"/>
                    <a:pt x="526" y="4794"/>
                  </a:cubicBezTo>
                  <a:cubicBezTo>
                    <a:pt x="526" y="4840"/>
                    <a:pt x="503" y="4886"/>
                    <a:pt x="503" y="4931"/>
                  </a:cubicBezTo>
                  <a:cubicBezTo>
                    <a:pt x="457" y="5068"/>
                    <a:pt x="457" y="5205"/>
                    <a:pt x="457" y="5365"/>
                  </a:cubicBezTo>
                  <a:cubicBezTo>
                    <a:pt x="503" y="6278"/>
                    <a:pt x="1302" y="7077"/>
                    <a:pt x="2352" y="7237"/>
                  </a:cubicBezTo>
                  <a:cubicBezTo>
                    <a:pt x="2511" y="7259"/>
                    <a:pt x="2648" y="7282"/>
                    <a:pt x="2808" y="7282"/>
                  </a:cubicBezTo>
                  <a:cubicBezTo>
                    <a:pt x="3356" y="7282"/>
                    <a:pt x="3858" y="7122"/>
                    <a:pt x="4269" y="6803"/>
                  </a:cubicBezTo>
                  <a:cubicBezTo>
                    <a:pt x="4862" y="6346"/>
                    <a:pt x="5547" y="5958"/>
                    <a:pt x="6141" y="5662"/>
                  </a:cubicBezTo>
                  <a:cubicBezTo>
                    <a:pt x="6711" y="5365"/>
                    <a:pt x="7099" y="4863"/>
                    <a:pt x="7168" y="4269"/>
                  </a:cubicBezTo>
                  <a:cubicBezTo>
                    <a:pt x="7213" y="3881"/>
                    <a:pt x="7122" y="3470"/>
                    <a:pt x="6871" y="3128"/>
                  </a:cubicBezTo>
                  <a:cubicBezTo>
                    <a:pt x="6825" y="3037"/>
                    <a:pt x="6780" y="2968"/>
                    <a:pt x="6734" y="2900"/>
                  </a:cubicBezTo>
                  <a:cubicBezTo>
                    <a:pt x="6688" y="2808"/>
                    <a:pt x="6620" y="2717"/>
                    <a:pt x="6529" y="2603"/>
                  </a:cubicBezTo>
                  <a:cubicBezTo>
                    <a:pt x="6437" y="2466"/>
                    <a:pt x="6323" y="2306"/>
                    <a:pt x="6232" y="2169"/>
                  </a:cubicBezTo>
                  <a:lnTo>
                    <a:pt x="6232" y="2169"/>
                  </a:lnTo>
                  <a:cubicBezTo>
                    <a:pt x="6265" y="2178"/>
                    <a:pt x="6299" y="2183"/>
                    <a:pt x="6332" y="2183"/>
                  </a:cubicBezTo>
                  <a:cubicBezTo>
                    <a:pt x="6390" y="2183"/>
                    <a:pt x="6448" y="2167"/>
                    <a:pt x="6506" y="2124"/>
                  </a:cubicBezTo>
                  <a:cubicBezTo>
                    <a:pt x="6620" y="2055"/>
                    <a:pt x="6688" y="1941"/>
                    <a:pt x="6688" y="1804"/>
                  </a:cubicBezTo>
                  <a:cubicBezTo>
                    <a:pt x="6666" y="1370"/>
                    <a:pt x="6551" y="800"/>
                    <a:pt x="6049" y="435"/>
                  </a:cubicBezTo>
                  <a:cubicBezTo>
                    <a:pt x="5907" y="335"/>
                    <a:pt x="5730" y="280"/>
                    <a:pt x="5550" y="280"/>
                  </a:cubicBezTo>
                  <a:cubicBezTo>
                    <a:pt x="5441" y="280"/>
                    <a:pt x="5331" y="300"/>
                    <a:pt x="5228" y="343"/>
                  </a:cubicBezTo>
                  <a:cubicBezTo>
                    <a:pt x="4901" y="115"/>
                    <a:pt x="4511" y="0"/>
                    <a:pt x="4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1"/>
            <p:cNvSpPr/>
            <p:nvPr/>
          </p:nvSpPr>
          <p:spPr>
            <a:xfrm>
              <a:off x="6384811" y="1868542"/>
              <a:ext cx="368102" cy="516988"/>
            </a:xfrm>
            <a:custGeom>
              <a:avLst/>
              <a:gdLst/>
              <a:ahLst/>
              <a:cxnLst/>
              <a:rect l="l" t="t" r="r" b="b"/>
              <a:pathLst>
                <a:path w="4475" h="6285" extrusionOk="0">
                  <a:moveTo>
                    <a:pt x="2694" y="1"/>
                  </a:moveTo>
                  <a:cubicBezTo>
                    <a:pt x="2586" y="996"/>
                    <a:pt x="1883" y="1765"/>
                    <a:pt x="1072" y="1765"/>
                  </a:cubicBezTo>
                  <a:cubicBezTo>
                    <a:pt x="1027" y="1765"/>
                    <a:pt x="982" y="1763"/>
                    <a:pt x="937" y="1758"/>
                  </a:cubicBezTo>
                  <a:lnTo>
                    <a:pt x="777" y="1735"/>
                  </a:lnTo>
                  <a:lnTo>
                    <a:pt x="663" y="1758"/>
                  </a:lnTo>
                  <a:cubicBezTo>
                    <a:pt x="298" y="1758"/>
                    <a:pt x="1" y="2078"/>
                    <a:pt x="1" y="2443"/>
                  </a:cubicBezTo>
                  <a:lnTo>
                    <a:pt x="1" y="2466"/>
                  </a:lnTo>
                  <a:cubicBezTo>
                    <a:pt x="23" y="2818"/>
                    <a:pt x="320" y="3106"/>
                    <a:pt x="669" y="3106"/>
                  </a:cubicBezTo>
                  <a:cubicBezTo>
                    <a:pt x="682" y="3106"/>
                    <a:pt x="695" y="3106"/>
                    <a:pt x="708" y="3105"/>
                  </a:cubicBezTo>
                  <a:lnTo>
                    <a:pt x="1028" y="3105"/>
                  </a:lnTo>
                  <a:lnTo>
                    <a:pt x="708" y="5159"/>
                  </a:lnTo>
                  <a:cubicBezTo>
                    <a:pt x="640" y="5775"/>
                    <a:pt x="1211" y="6209"/>
                    <a:pt x="1850" y="6278"/>
                  </a:cubicBezTo>
                  <a:lnTo>
                    <a:pt x="1873" y="6278"/>
                  </a:lnTo>
                  <a:cubicBezTo>
                    <a:pt x="1917" y="6282"/>
                    <a:pt x="1961" y="6285"/>
                    <a:pt x="2005" y="6285"/>
                  </a:cubicBezTo>
                  <a:cubicBezTo>
                    <a:pt x="2589" y="6285"/>
                    <a:pt x="3087" y="5869"/>
                    <a:pt x="3151" y="5296"/>
                  </a:cubicBezTo>
                  <a:lnTo>
                    <a:pt x="3242" y="4497"/>
                  </a:lnTo>
                  <a:lnTo>
                    <a:pt x="3288" y="4497"/>
                  </a:lnTo>
                  <a:cubicBezTo>
                    <a:pt x="4018" y="4315"/>
                    <a:pt x="4475" y="3493"/>
                    <a:pt x="4269" y="2694"/>
                  </a:cubicBezTo>
                  <a:lnTo>
                    <a:pt x="3813" y="982"/>
                  </a:lnTo>
                  <a:cubicBezTo>
                    <a:pt x="3493" y="799"/>
                    <a:pt x="3128" y="685"/>
                    <a:pt x="2945" y="480"/>
                  </a:cubicBezTo>
                  <a:cubicBezTo>
                    <a:pt x="2808" y="320"/>
                    <a:pt x="2740" y="160"/>
                    <a:pt x="2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1"/>
            <p:cNvSpPr/>
            <p:nvPr/>
          </p:nvSpPr>
          <p:spPr>
            <a:xfrm>
              <a:off x="6379218" y="1862948"/>
              <a:ext cx="368102" cy="527600"/>
            </a:xfrm>
            <a:custGeom>
              <a:avLst/>
              <a:gdLst/>
              <a:ahLst/>
              <a:cxnLst/>
              <a:rect l="l" t="t" r="r" b="b"/>
              <a:pathLst>
                <a:path w="4475" h="6414" extrusionOk="0">
                  <a:moveTo>
                    <a:pt x="2785" y="274"/>
                  </a:moveTo>
                  <a:cubicBezTo>
                    <a:pt x="2831" y="388"/>
                    <a:pt x="2899" y="479"/>
                    <a:pt x="2968" y="571"/>
                  </a:cubicBezTo>
                  <a:cubicBezTo>
                    <a:pt x="3105" y="731"/>
                    <a:pt x="3310" y="822"/>
                    <a:pt x="3538" y="936"/>
                  </a:cubicBezTo>
                  <a:cubicBezTo>
                    <a:pt x="3630" y="982"/>
                    <a:pt x="3744" y="1027"/>
                    <a:pt x="3835" y="1073"/>
                  </a:cubicBezTo>
                  <a:lnTo>
                    <a:pt x="4269" y="2762"/>
                  </a:lnTo>
                  <a:cubicBezTo>
                    <a:pt x="4383" y="3150"/>
                    <a:pt x="4337" y="3538"/>
                    <a:pt x="4155" y="3858"/>
                  </a:cubicBezTo>
                  <a:cubicBezTo>
                    <a:pt x="3972" y="4200"/>
                    <a:pt x="3675" y="4428"/>
                    <a:pt x="3333" y="4520"/>
                  </a:cubicBezTo>
                  <a:lnTo>
                    <a:pt x="3310" y="4520"/>
                  </a:lnTo>
                  <a:cubicBezTo>
                    <a:pt x="3287" y="4520"/>
                    <a:pt x="3264" y="4542"/>
                    <a:pt x="3264" y="4565"/>
                  </a:cubicBezTo>
                  <a:lnTo>
                    <a:pt x="3173" y="5341"/>
                  </a:lnTo>
                  <a:cubicBezTo>
                    <a:pt x="3150" y="5638"/>
                    <a:pt x="2991" y="5889"/>
                    <a:pt x="2762" y="6072"/>
                  </a:cubicBezTo>
                  <a:cubicBezTo>
                    <a:pt x="2562" y="6232"/>
                    <a:pt x="2309" y="6304"/>
                    <a:pt x="2050" y="6304"/>
                  </a:cubicBezTo>
                  <a:cubicBezTo>
                    <a:pt x="2014" y="6304"/>
                    <a:pt x="1977" y="6303"/>
                    <a:pt x="1941" y="6300"/>
                  </a:cubicBezTo>
                  <a:lnTo>
                    <a:pt x="1918" y="6300"/>
                  </a:lnTo>
                  <a:cubicBezTo>
                    <a:pt x="1621" y="6254"/>
                    <a:pt x="1324" y="6140"/>
                    <a:pt x="1119" y="5957"/>
                  </a:cubicBezTo>
                  <a:cubicBezTo>
                    <a:pt x="959" y="5821"/>
                    <a:pt x="776" y="5569"/>
                    <a:pt x="822" y="5227"/>
                  </a:cubicBezTo>
                  <a:lnTo>
                    <a:pt x="1142" y="3173"/>
                  </a:lnTo>
                  <a:cubicBezTo>
                    <a:pt x="1142" y="3150"/>
                    <a:pt x="1142" y="3150"/>
                    <a:pt x="1142" y="3127"/>
                  </a:cubicBezTo>
                  <a:cubicBezTo>
                    <a:pt x="1119" y="3127"/>
                    <a:pt x="1096" y="3104"/>
                    <a:pt x="1096" y="3104"/>
                  </a:cubicBezTo>
                  <a:lnTo>
                    <a:pt x="776" y="3127"/>
                  </a:lnTo>
                  <a:cubicBezTo>
                    <a:pt x="434" y="3127"/>
                    <a:pt x="137" y="2876"/>
                    <a:pt x="137" y="2534"/>
                  </a:cubicBezTo>
                  <a:lnTo>
                    <a:pt x="137" y="2511"/>
                  </a:lnTo>
                  <a:cubicBezTo>
                    <a:pt x="115" y="2169"/>
                    <a:pt x="388" y="1872"/>
                    <a:pt x="731" y="1872"/>
                  </a:cubicBezTo>
                  <a:lnTo>
                    <a:pt x="1005" y="1872"/>
                  </a:lnTo>
                  <a:cubicBezTo>
                    <a:pt x="1053" y="1877"/>
                    <a:pt x="1100" y="1880"/>
                    <a:pt x="1148" y="1880"/>
                  </a:cubicBezTo>
                  <a:cubicBezTo>
                    <a:pt x="1915" y="1880"/>
                    <a:pt x="2613" y="1198"/>
                    <a:pt x="2785" y="274"/>
                  </a:cubicBezTo>
                  <a:close/>
                  <a:moveTo>
                    <a:pt x="2762" y="0"/>
                  </a:moveTo>
                  <a:cubicBezTo>
                    <a:pt x="2739" y="0"/>
                    <a:pt x="2717" y="23"/>
                    <a:pt x="2717" y="46"/>
                  </a:cubicBezTo>
                  <a:cubicBezTo>
                    <a:pt x="2607" y="1051"/>
                    <a:pt x="1912" y="1785"/>
                    <a:pt x="1111" y="1785"/>
                  </a:cubicBezTo>
                  <a:cubicBezTo>
                    <a:pt x="1076" y="1785"/>
                    <a:pt x="1040" y="1783"/>
                    <a:pt x="1005" y="1780"/>
                  </a:cubicBezTo>
                  <a:lnTo>
                    <a:pt x="845" y="1758"/>
                  </a:lnTo>
                  <a:lnTo>
                    <a:pt x="731" y="1758"/>
                  </a:lnTo>
                  <a:cubicBezTo>
                    <a:pt x="320" y="1780"/>
                    <a:pt x="0" y="2123"/>
                    <a:pt x="23" y="2511"/>
                  </a:cubicBezTo>
                  <a:lnTo>
                    <a:pt x="23" y="2534"/>
                  </a:lnTo>
                  <a:cubicBezTo>
                    <a:pt x="45" y="2909"/>
                    <a:pt x="366" y="3220"/>
                    <a:pt x="737" y="3220"/>
                  </a:cubicBezTo>
                  <a:cubicBezTo>
                    <a:pt x="750" y="3220"/>
                    <a:pt x="763" y="3219"/>
                    <a:pt x="776" y="3218"/>
                  </a:cubicBezTo>
                  <a:lnTo>
                    <a:pt x="1028" y="3218"/>
                  </a:lnTo>
                  <a:lnTo>
                    <a:pt x="731" y="5227"/>
                  </a:lnTo>
                  <a:cubicBezTo>
                    <a:pt x="685" y="5524"/>
                    <a:pt x="799" y="5821"/>
                    <a:pt x="1050" y="6026"/>
                  </a:cubicBezTo>
                  <a:cubicBezTo>
                    <a:pt x="1256" y="6231"/>
                    <a:pt x="1575" y="6368"/>
                    <a:pt x="1918" y="6391"/>
                  </a:cubicBezTo>
                  <a:lnTo>
                    <a:pt x="1941" y="6391"/>
                  </a:lnTo>
                  <a:cubicBezTo>
                    <a:pt x="1986" y="6414"/>
                    <a:pt x="2032" y="6414"/>
                    <a:pt x="2078" y="6414"/>
                  </a:cubicBezTo>
                  <a:cubicBezTo>
                    <a:pt x="2351" y="6414"/>
                    <a:pt x="2625" y="6323"/>
                    <a:pt x="2831" y="6163"/>
                  </a:cubicBezTo>
                  <a:cubicBezTo>
                    <a:pt x="3082" y="5957"/>
                    <a:pt x="3242" y="5684"/>
                    <a:pt x="3287" y="5364"/>
                  </a:cubicBezTo>
                  <a:lnTo>
                    <a:pt x="3379" y="4611"/>
                  </a:lnTo>
                  <a:cubicBezTo>
                    <a:pt x="3744" y="4520"/>
                    <a:pt x="4040" y="4268"/>
                    <a:pt x="4246" y="3926"/>
                  </a:cubicBezTo>
                  <a:cubicBezTo>
                    <a:pt x="4429" y="3561"/>
                    <a:pt x="4474" y="3150"/>
                    <a:pt x="4383" y="2739"/>
                  </a:cubicBezTo>
                  <a:lnTo>
                    <a:pt x="3949" y="1027"/>
                  </a:lnTo>
                  <a:cubicBezTo>
                    <a:pt x="3926" y="1027"/>
                    <a:pt x="3926" y="1004"/>
                    <a:pt x="3904" y="1004"/>
                  </a:cubicBezTo>
                  <a:cubicBezTo>
                    <a:pt x="3812" y="936"/>
                    <a:pt x="3698" y="890"/>
                    <a:pt x="3584" y="822"/>
                  </a:cubicBezTo>
                  <a:cubicBezTo>
                    <a:pt x="3356" y="731"/>
                    <a:pt x="3150" y="639"/>
                    <a:pt x="3059" y="502"/>
                  </a:cubicBezTo>
                  <a:cubicBezTo>
                    <a:pt x="2945" y="365"/>
                    <a:pt x="2854" y="228"/>
                    <a:pt x="2808" y="46"/>
                  </a:cubicBezTo>
                  <a:cubicBezTo>
                    <a:pt x="2808" y="23"/>
                    <a:pt x="2785" y="0"/>
                    <a:pt x="2762"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1"/>
            <p:cNvSpPr/>
            <p:nvPr/>
          </p:nvSpPr>
          <p:spPr>
            <a:xfrm>
              <a:off x="6433671" y="2050654"/>
              <a:ext cx="18837" cy="31998"/>
            </a:xfrm>
            <a:custGeom>
              <a:avLst/>
              <a:gdLst/>
              <a:ahLst/>
              <a:cxnLst/>
              <a:rect l="l" t="t" r="r" b="b"/>
              <a:pathLst>
                <a:path w="229" h="389" extrusionOk="0">
                  <a:moveTo>
                    <a:pt x="0" y="1"/>
                  </a:moveTo>
                  <a:lnTo>
                    <a:pt x="23" y="389"/>
                  </a:lnTo>
                  <a:lnTo>
                    <a:pt x="229" y="25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1"/>
            <p:cNvSpPr/>
            <p:nvPr/>
          </p:nvSpPr>
          <p:spPr>
            <a:xfrm>
              <a:off x="6625161" y="2179959"/>
              <a:ext cx="28214" cy="11105"/>
            </a:xfrm>
            <a:custGeom>
              <a:avLst/>
              <a:gdLst/>
              <a:ahLst/>
              <a:cxnLst/>
              <a:rect l="l" t="t" r="r" b="b"/>
              <a:pathLst>
                <a:path w="343" h="135" extrusionOk="0">
                  <a:moveTo>
                    <a:pt x="199" y="0"/>
                  </a:moveTo>
                  <a:cubicBezTo>
                    <a:pt x="138" y="0"/>
                    <a:pt x="64" y="20"/>
                    <a:pt x="1" y="95"/>
                  </a:cubicBezTo>
                  <a:cubicBezTo>
                    <a:pt x="1" y="95"/>
                    <a:pt x="1" y="118"/>
                    <a:pt x="23" y="118"/>
                  </a:cubicBezTo>
                  <a:cubicBezTo>
                    <a:pt x="23" y="129"/>
                    <a:pt x="29" y="135"/>
                    <a:pt x="35" y="135"/>
                  </a:cubicBezTo>
                  <a:cubicBezTo>
                    <a:pt x="40" y="135"/>
                    <a:pt x="46" y="129"/>
                    <a:pt x="46" y="118"/>
                  </a:cubicBezTo>
                  <a:cubicBezTo>
                    <a:pt x="98" y="66"/>
                    <a:pt x="155" y="52"/>
                    <a:pt x="201" y="52"/>
                  </a:cubicBezTo>
                  <a:cubicBezTo>
                    <a:pt x="256" y="52"/>
                    <a:pt x="297" y="72"/>
                    <a:pt x="297" y="72"/>
                  </a:cubicBezTo>
                  <a:lnTo>
                    <a:pt x="320" y="72"/>
                  </a:lnTo>
                  <a:cubicBezTo>
                    <a:pt x="343" y="72"/>
                    <a:pt x="343" y="72"/>
                    <a:pt x="343" y="49"/>
                  </a:cubicBezTo>
                  <a:cubicBezTo>
                    <a:pt x="343" y="49"/>
                    <a:pt x="343" y="26"/>
                    <a:pt x="320" y="26"/>
                  </a:cubicBezTo>
                  <a:cubicBezTo>
                    <a:pt x="320" y="26"/>
                    <a:pt x="268" y="0"/>
                    <a:pt x="199" y="0"/>
                  </a:cubicBezTo>
                  <a:close/>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1"/>
            <p:cNvSpPr/>
            <p:nvPr/>
          </p:nvSpPr>
          <p:spPr>
            <a:xfrm>
              <a:off x="6583951" y="2095236"/>
              <a:ext cx="85219" cy="51164"/>
            </a:xfrm>
            <a:custGeom>
              <a:avLst/>
              <a:gdLst/>
              <a:ahLst/>
              <a:cxnLst/>
              <a:rect l="l" t="t" r="r" b="b"/>
              <a:pathLst>
                <a:path w="1036" h="622" extrusionOk="0">
                  <a:moveTo>
                    <a:pt x="236" y="1"/>
                  </a:moveTo>
                  <a:cubicBezTo>
                    <a:pt x="39" y="1"/>
                    <a:pt x="1" y="514"/>
                    <a:pt x="410" y="600"/>
                  </a:cubicBezTo>
                  <a:cubicBezTo>
                    <a:pt x="465" y="615"/>
                    <a:pt x="517" y="622"/>
                    <a:pt x="565" y="622"/>
                  </a:cubicBezTo>
                  <a:cubicBezTo>
                    <a:pt x="879" y="622"/>
                    <a:pt x="1036" y="337"/>
                    <a:pt x="798" y="258"/>
                  </a:cubicBezTo>
                  <a:cubicBezTo>
                    <a:pt x="524" y="189"/>
                    <a:pt x="273" y="6"/>
                    <a:pt x="273" y="6"/>
                  </a:cubicBezTo>
                  <a:cubicBezTo>
                    <a:pt x="260" y="3"/>
                    <a:pt x="248" y="1"/>
                    <a:pt x="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1"/>
            <p:cNvSpPr/>
            <p:nvPr/>
          </p:nvSpPr>
          <p:spPr>
            <a:xfrm>
              <a:off x="6651483" y="2020631"/>
              <a:ext cx="39484" cy="77240"/>
            </a:xfrm>
            <a:custGeom>
              <a:avLst/>
              <a:gdLst/>
              <a:ahLst/>
              <a:cxnLst/>
              <a:rect l="l" t="t" r="r" b="b"/>
              <a:pathLst>
                <a:path w="480" h="939" extrusionOk="0">
                  <a:moveTo>
                    <a:pt x="205" y="0"/>
                  </a:moveTo>
                  <a:lnTo>
                    <a:pt x="0" y="936"/>
                  </a:lnTo>
                  <a:lnTo>
                    <a:pt x="137" y="936"/>
                  </a:lnTo>
                  <a:cubicBezTo>
                    <a:pt x="149" y="938"/>
                    <a:pt x="160" y="938"/>
                    <a:pt x="172" y="938"/>
                  </a:cubicBezTo>
                  <a:cubicBezTo>
                    <a:pt x="340" y="938"/>
                    <a:pt x="479" y="788"/>
                    <a:pt x="479" y="617"/>
                  </a:cubicBezTo>
                  <a:cubicBezTo>
                    <a:pt x="479" y="571"/>
                    <a:pt x="434" y="525"/>
                    <a:pt x="388" y="525"/>
                  </a:cubicBezTo>
                  <a:cubicBezTo>
                    <a:pt x="274" y="503"/>
                    <a:pt x="183" y="411"/>
                    <a:pt x="183" y="297"/>
                  </a:cubicBezTo>
                  <a:lnTo>
                    <a:pt x="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6420510" y="2095730"/>
              <a:ext cx="35782" cy="35782"/>
            </a:xfrm>
            <a:custGeom>
              <a:avLst/>
              <a:gdLst/>
              <a:ahLst/>
              <a:cxnLst/>
              <a:rect l="l" t="t" r="r" b="b"/>
              <a:pathLst>
                <a:path w="435" h="435" extrusionOk="0">
                  <a:moveTo>
                    <a:pt x="229" y="0"/>
                  </a:moveTo>
                  <a:cubicBezTo>
                    <a:pt x="115" y="0"/>
                    <a:pt x="23" y="69"/>
                    <a:pt x="1" y="206"/>
                  </a:cubicBezTo>
                  <a:cubicBezTo>
                    <a:pt x="1" y="320"/>
                    <a:pt x="92" y="411"/>
                    <a:pt x="206" y="434"/>
                  </a:cubicBezTo>
                  <a:cubicBezTo>
                    <a:pt x="320" y="434"/>
                    <a:pt x="434" y="343"/>
                    <a:pt x="434" y="229"/>
                  </a:cubicBezTo>
                  <a:cubicBezTo>
                    <a:pt x="434" y="115"/>
                    <a:pt x="366"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1"/>
            <p:cNvSpPr/>
            <p:nvPr/>
          </p:nvSpPr>
          <p:spPr>
            <a:xfrm>
              <a:off x="6142651" y="2302272"/>
              <a:ext cx="722961" cy="762363"/>
            </a:xfrm>
            <a:custGeom>
              <a:avLst/>
              <a:gdLst/>
              <a:ahLst/>
              <a:cxnLst/>
              <a:rect l="l" t="t" r="r" b="b"/>
              <a:pathLst>
                <a:path w="8789" h="9268" extrusionOk="0">
                  <a:moveTo>
                    <a:pt x="3881" y="0"/>
                  </a:moveTo>
                  <a:lnTo>
                    <a:pt x="2420" y="23"/>
                  </a:lnTo>
                  <a:cubicBezTo>
                    <a:pt x="1507" y="92"/>
                    <a:pt x="731" y="753"/>
                    <a:pt x="525" y="1666"/>
                  </a:cubicBezTo>
                  <a:lnTo>
                    <a:pt x="23" y="3492"/>
                  </a:lnTo>
                  <a:cubicBezTo>
                    <a:pt x="0" y="3538"/>
                    <a:pt x="23" y="3584"/>
                    <a:pt x="69" y="3584"/>
                  </a:cubicBezTo>
                  <a:lnTo>
                    <a:pt x="251" y="3607"/>
                  </a:lnTo>
                  <a:lnTo>
                    <a:pt x="1575" y="3835"/>
                  </a:lnTo>
                  <a:lnTo>
                    <a:pt x="1256" y="8879"/>
                  </a:lnTo>
                  <a:lnTo>
                    <a:pt x="8400" y="9267"/>
                  </a:lnTo>
                  <a:cubicBezTo>
                    <a:pt x="8628" y="9267"/>
                    <a:pt x="8788" y="9016"/>
                    <a:pt x="8697" y="8788"/>
                  </a:cubicBezTo>
                  <a:lnTo>
                    <a:pt x="7807" y="2032"/>
                  </a:lnTo>
                  <a:cubicBezTo>
                    <a:pt x="7852" y="1187"/>
                    <a:pt x="7305" y="388"/>
                    <a:pt x="6506" y="160"/>
                  </a:cubicBezTo>
                  <a:cubicBezTo>
                    <a:pt x="6414" y="137"/>
                    <a:pt x="6323" y="114"/>
                    <a:pt x="6255" y="114"/>
                  </a:cubicBezTo>
                  <a:lnTo>
                    <a:pt x="4292" y="23"/>
                  </a:lnTo>
                  <a:lnTo>
                    <a:pt x="42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1"/>
            <p:cNvSpPr/>
            <p:nvPr/>
          </p:nvSpPr>
          <p:spPr>
            <a:xfrm>
              <a:off x="6497501" y="2322918"/>
              <a:ext cx="1051498" cy="779225"/>
            </a:xfrm>
            <a:custGeom>
              <a:avLst/>
              <a:gdLst/>
              <a:ahLst/>
              <a:cxnLst/>
              <a:rect l="l" t="t" r="r" b="b"/>
              <a:pathLst>
                <a:path w="12783" h="9473" extrusionOk="0">
                  <a:moveTo>
                    <a:pt x="7852" y="0"/>
                  </a:moveTo>
                  <a:cubicBezTo>
                    <a:pt x="7647" y="0"/>
                    <a:pt x="7464" y="160"/>
                    <a:pt x="7419" y="365"/>
                  </a:cubicBezTo>
                  <a:lnTo>
                    <a:pt x="7259" y="845"/>
                  </a:lnTo>
                  <a:cubicBezTo>
                    <a:pt x="7190" y="1073"/>
                    <a:pt x="7031" y="1210"/>
                    <a:pt x="6825" y="1210"/>
                  </a:cubicBezTo>
                  <a:lnTo>
                    <a:pt x="480" y="1210"/>
                  </a:lnTo>
                  <a:cubicBezTo>
                    <a:pt x="229" y="1210"/>
                    <a:pt x="0" y="1461"/>
                    <a:pt x="0" y="1758"/>
                  </a:cubicBezTo>
                  <a:lnTo>
                    <a:pt x="0" y="8948"/>
                  </a:lnTo>
                  <a:cubicBezTo>
                    <a:pt x="0" y="9222"/>
                    <a:pt x="229" y="9473"/>
                    <a:pt x="480" y="9473"/>
                  </a:cubicBezTo>
                  <a:lnTo>
                    <a:pt x="12280" y="9473"/>
                  </a:lnTo>
                  <a:cubicBezTo>
                    <a:pt x="12554" y="9473"/>
                    <a:pt x="12783" y="9222"/>
                    <a:pt x="12783" y="8948"/>
                  </a:cubicBezTo>
                  <a:lnTo>
                    <a:pt x="12783" y="2328"/>
                  </a:lnTo>
                  <a:lnTo>
                    <a:pt x="12783" y="1210"/>
                  </a:lnTo>
                  <a:lnTo>
                    <a:pt x="12783" y="548"/>
                  </a:lnTo>
                  <a:cubicBezTo>
                    <a:pt x="12783" y="251"/>
                    <a:pt x="12554" y="0"/>
                    <a:pt x="1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1"/>
            <p:cNvSpPr/>
            <p:nvPr/>
          </p:nvSpPr>
          <p:spPr>
            <a:xfrm>
              <a:off x="6493717" y="2319134"/>
              <a:ext cx="1059065" cy="786793"/>
            </a:xfrm>
            <a:custGeom>
              <a:avLst/>
              <a:gdLst/>
              <a:ahLst/>
              <a:cxnLst/>
              <a:rect l="l" t="t" r="r" b="b"/>
              <a:pathLst>
                <a:path w="12875" h="9565" extrusionOk="0">
                  <a:moveTo>
                    <a:pt x="12326" y="115"/>
                  </a:moveTo>
                  <a:cubicBezTo>
                    <a:pt x="12577" y="115"/>
                    <a:pt x="12760" y="320"/>
                    <a:pt x="12760" y="594"/>
                  </a:cubicBezTo>
                  <a:lnTo>
                    <a:pt x="12760" y="8971"/>
                  </a:lnTo>
                  <a:cubicBezTo>
                    <a:pt x="12760" y="9245"/>
                    <a:pt x="12577" y="9473"/>
                    <a:pt x="12326" y="9473"/>
                  </a:cubicBezTo>
                  <a:lnTo>
                    <a:pt x="526" y="9473"/>
                  </a:lnTo>
                  <a:cubicBezTo>
                    <a:pt x="297" y="9473"/>
                    <a:pt x="115" y="9245"/>
                    <a:pt x="115" y="8971"/>
                  </a:cubicBezTo>
                  <a:lnTo>
                    <a:pt x="115" y="1804"/>
                  </a:lnTo>
                  <a:cubicBezTo>
                    <a:pt x="115" y="1530"/>
                    <a:pt x="297" y="1325"/>
                    <a:pt x="526" y="1325"/>
                  </a:cubicBezTo>
                  <a:lnTo>
                    <a:pt x="6871" y="1325"/>
                  </a:lnTo>
                  <a:cubicBezTo>
                    <a:pt x="7099" y="1325"/>
                    <a:pt x="7282" y="1165"/>
                    <a:pt x="7350" y="914"/>
                  </a:cubicBezTo>
                  <a:lnTo>
                    <a:pt x="7510" y="434"/>
                  </a:lnTo>
                  <a:cubicBezTo>
                    <a:pt x="7556" y="229"/>
                    <a:pt x="7716" y="115"/>
                    <a:pt x="7898" y="115"/>
                  </a:cubicBezTo>
                  <a:close/>
                  <a:moveTo>
                    <a:pt x="7898" y="1"/>
                  </a:moveTo>
                  <a:cubicBezTo>
                    <a:pt x="7670" y="1"/>
                    <a:pt x="7465" y="160"/>
                    <a:pt x="7396" y="389"/>
                  </a:cubicBezTo>
                  <a:lnTo>
                    <a:pt x="7259" y="891"/>
                  </a:lnTo>
                  <a:cubicBezTo>
                    <a:pt x="7191" y="1073"/>
                    <a:pt x="7031" y="1210"/>
                    <a:pt x="6871" y="1210"/>
                  </a:cubicBezTo>
                  <a:lnTo>
                    <a:pt x="526" y="1210"/>
                  </a:lnTo>
                  <a:cubicBezTo>
                    <a:pt x="229" y="1210"/>
                    <a:pt x="1" y="1484"/>
                    <a:pt x="1" y="1804"/>
                  </a:cubicBezTo>
                  <a:lnTo>
                    <a:pt x="1" y="8971"/>
                  </a:lnTo>
                  <a:cubicBezTo>
                    <a:pt x="1" y="9313"/>
                    <a:pt x="229" y="9564"/>
                    <a:pt x="526" y="9564"/>
                  </a:cubicBezTo>
                  <a:lnTo>
                    <a:pt x="12326" y="9564"/>
                  </a:lnTo>
                  <a:cubicBezTo>
                    <a:pt x="12623" y="9564"/>
                    <a:pt x="12874" y="9313"/>
                    <a:pt x="12874" y="8971"/>
                  </a:cubicBezTo>
                  <a:lnTo>
                    <a:pt x="12874" y="594"/>
                  </a:lnTo>
                  <a:cubicBezTo>
                    <a:pt x="12874" y="275"/>
                    <a:pt x="12623" y="1"/>
                    <a:pt x="12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7308539" y="2409285"/>
              <a:ext cx="176607" cy="125854"/>
            </a:xfrm>
            <a:custGeom>
              <a:avLst/>
              <a:gdLst/>
              <a:ahLst/>
              <a:cxnLst/>
              <a:rect l="l" t="t" r="r" b="b"/>
              <a:pathLst>
                <a:path w="2147" h="1530" extrusionOk="0">
                  <a:moveTo>
                    <a:pt x="47" y="0"/>
                  </a:moveTo>
                  <a:cubicBezTo>
                    <a:pt x="24" y="0"/>
                    <a:pt x="1" y="23"/>
                    <a:pt x="1" y="46"/>
                  </a:cubicBezTo>
                  <a:cubicBezTo>
                    <a:pt x="1" y="92"/>
                    <a:pt x="24" y="114"/>
                    <a:pt x="47" y="114"/>
                  </a:cubicBezTo>
                  <a:lnTo>
                    <a:pt x="1873" y="114"/>
                  </a:lnTo>
                  <a:cubicBezTo>
                    <a:pt x="1964" y="114"/>
                    <a:pt x="2032" y="183"/>
                    <a:pt x="2032" y="274"/>
                  </a:cubicBezTo>
                  <a:lnTo>
                    <a:pt x="2032" y="1484"/>
                  </a:lnTo>
                  <a:cubicBezTo>
                    <a:pt x="2032" y="1507"/>
                    <a:pt x="2055" y="1530"/>
                    <a:pt x="2078" y="1530"/>
                  </a:cubicBezTo>
                  <a:cubicBezTo>
                    <a:pt x="2124" y="1530"/>
                    <a:pt x="2147" y="1507"/>
                    <a:pt x="2147" y="1484"/>
                  </a:cubicBezTo>
                  <a:lnTo>
                    <a:pt x="2147" y="274"/>
                  </a:lnTo>
                  <a:cubicBezTo>
                    <a:pt x="2147" y="114"/>
                    <a:pt x="2032" y="0"/>
                    <a:pt x="1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6963149" y="2337559"/>
              <a:ext cx="71400" cy="115983"/>
            </a:xfrm>
            <a:custGeom>
              <a:avLst/>
              <a:gdLst/>
              <a:ahLst/>
              <a:cxnLst/>
              <a:rect l="l" t="t" r="r" b="b"/>
              <a:pathLst>
                <a:path w="868" h="1410" extrusionOk="0">
                  <a:moveTo>
                    <a:pt x="564" y="1"/>
                  </a:moveTo>
                  <a:cubicBezTo>
                    <a:pt x="441" y="1"/>
                    <a:pt x="314" y="71"/>
                    <a:pt x="274" y="210"/>
                  </a:cubicBezTo>
                  <a:lnTo>
                    <a:pt x="46" y="1055"/>
                  </a:lnTo>
                  <a:cubicBezTo>
                    <a:pt x="0" y="1192"/>
                    <a:pt x="91" y="1352"/>
                    <a:pt x="228" y="1397"/>
                  </a:cubicBezTo>
                  <a:cubicBezTo>
                    <a:pt x="257" y="1405"/>
                    <a:pt x="284" y="1409"/>
                    <a:pt x="311" y="1409"/>
                  </a:cubicBezTo>
                  <a:cubicBezTo>
                    <a:pt x="434" y="1409"/>
                    <a:pt x="533" y="1327"/>
                    <a:pt x="571" y="1215"/>
                  </a:cubicBezTo>
                  <a:lnTo>
                    <a:pt x="822" y="370"/>
                  </a:lnTo>
                  <a:cubicBezTo>
                    <a:pt x="867" y="210"/>
                    <a:pt x="776" y="51"/>
                    <a:pt x="616" y="5"/>
                  </a:cubicBezTo>
                  <a:cubicBezTo>
                    <a:pt x="599" y="2"/>
                    <a:pt x="582" y="1"/>
                    <a:pt x="564"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6916181" y="2323822"/>
              <a:ext cx="73291" cy="122152"/>
            </a:xfrm>
            <a:custGeom>
              <a:avLst/>
              <a:gdLst/>
              <a:ahLst/>
              <a:cxnLst/>
              <a:rect l="l" t="t" r="r" b="b"/>
              <a:pathLst>
                <a:path w="891" h="1485" extrusionOk="0">
                  <a:moveTo>
                    <a:pt x="567" y="0"/>
                  </a:moveTo>
                  <a:cubicBezTo>
                    <a:pt x="450" y="0"/>
                    <a:pt x="335" y="86"/>
                    <a:pt x="297" y="218"/>
                  </a:cubicBezTo>
                  <a:lnTo>
                    <a:pt x="46" y="1131"/>
                  </a:lnTo>
                  <a:cubicBezTo>
                    <a:pt x="0" y="1268"/>
                    <a:pt x="92" y="1427"/>
                    <a:pt x="252" y="1473"/>
                  </a:cubicBezTo>
                  <a:cubicBezTo>
                    <a:pt x="276" y="1481"/>
                    <a:pt x="301" y="1485"/>
                    <a:pt x="326" y="1485"/>
                  </a:cubicBezTo>
                  <a:cubicBezTo>
                    <a:pt x="441" y="1485"/>
                    <a:pt x="556" y="1403"/>
                    <a:pt x="594" y="1290"/>
                  </a:cubicBezTo>
                  <a:lnTo>
                    <a:pt x="845" y="354"/>
                  </a:lnTo>
                  <a:cubicBezTo>
                    <a:pt x="891" y="218"/>
                    <a:pt x="799" y="58"/>
                    <a:pt x="640" y="12"/>
                  </a:cubicBezTo>
                  <a:cubicBezTo>
                    <a:pt x="616" y="4"/>
                    <a:pt x="591" y="0"/>
                    <a:pt x="567"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7010035" y="2365114"/>
              <a:ext cx="63914" cy="92128"/>
            </a:xfrm>
            <a:custGeom>
              <a:avLst/>
              <a:gdLst/>
              <a:ahLst/>
              <a:cxnLst/>
              <a:rect l="l" t="t" r="r" b="b"/>
              <a:pathLst>
                <a:path w="777" h="1120" extrusionOk="0">
                  <a:moveTo>
                    <a:pt x="452" y="0"/>
                  </a:moveTo>
                  <a:cubicBezTo>
                    <a:pt x="336" y="0"/>
                    <a:pt x="221" y="82"/>
                    <a:pt x="183" y="195"/>
                  </a:cubicBezTo>
                  <a:lnTo>
                    <a:pt x="24" y="766"/>
                  </a:lnTo>
                  <a:cubicBezTo>
                    <a:pt x="1" y="902"/>
                    <a:pt x="69" y="1062"/>
                    <a:pt x="229" y="1108"/>
                  </a:cubicBezTo>
                  <a:cubicBezTo>
                    <a:pt x="253" y="1116"/>
                    <a:pt x="277" y="1120"/>
                    <a:pt x="302" y="1120"/>
                  </a:cubicBezTo>
                  <a:cubicBezTo>
                    <a:pt x="418" y="1120"/>
                    <a:pt x="534" y="1034"/>
                    <a:pt x="571" y="902"/>
                  </a:cubicBezTo>
                  <a:lnTo>
                    <a:pt x="731" y="355"/>
                  </a:lnTo>
                  <a:cubicBezTo>
                    <a:pt x="777" y="218"/>
                    <a:pt x="685" y="58"/>
                    <a:pt x="526" y="12"/>
                  </a:cubicBezTo>
                  <a:cubicBezTo>
                    <a:pt x="501" y="4"/>
                    <a:pt x="476" y="0"/>
                    <a:pt x="452"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7057002" y="2378275"/>
              <a:ext cx="58238" cy="67698"/>
            </a:xfrm>
            <a:custGeom>
              <a:avLst/>
              <a:gdLst/>
              <a:ahLst/>
              <a:cxnLst/>
              <a:rect l="l" t="t" r="r" b="b"/>
              <a:pathLst>
                <a:path w="708" h="823" extrusionOk="0">
                  <a:moveTo>
                    <a:pt x="396" y="0"/>
                  </a:moveTo>
                  <a:cubicBezTo>
                    <a:pt x="268" y="0"/>
                    <a:pt x="156" y="82"/>
                    <a:pt x="137" y="195"/>
                  </a:cubicBezTo>
                  <a:lnTo>
                    <a:pt x="46" y="469"/>
                  </a:lnTo>
                  <a:cubicBezTo>
                    <a:pt x="0" y="606"/>
                    <a:pt x="92" y="765"/>
                    <a:pt x="251" y="811"/>
                  </a:cubicBezTo>
                  <a:cubicBezTo>
                    <a:pt x="276" y="819"/>
                    <a:pt x="301" y="823"/>
                    <a:pt x="326" y="823"/>
                  </a:cubicBezTo>
                  <a:cubicBezTo>
                    <a:pt x="441" y="823"/>
                    <a:pt x="556" y="741"/>
                    <a:pt x="594" y="628"/>
                  </a:cubicBezTo>
                  <a:lnTo>
                    <a:pt x="662" y="354"/>
                  </a:lnTo>
                  <a:cubicBezTo>
                    <a:pt x="708" y="195"/>
                    <a:pt x="617" y="35"/>
                    <a:pt x="480" y="12"/>
                  </a:cubicBezTo>
                  <a:cubicBezTo>
                    <a:pt x="451" y="4"/>
                    <a:pt x="423" y="0"/>
                    <a:pt x="396"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6053075" y="2598883"/>
              <a:ext cx="850049" cy="415071"/>
            </a:xfrm>
            <a:custGeom>
              <a:avLst/>
              <a:gdLst/>
              <a:ahLst/>
              <a:cxnLst/>
              <a:rect l="l" t="t" r="r" b="b"/>
              <a:pathLst>
                <a:path w="10334" h="5046" extrusionOk="0">
                  <a:moveTo>
                    <a:pt x="1340" y="1"/>
                  </a:moveTo>
                  <a:lnTo>
                    <a:pt x="1249" y="69"/>
                  </a:lnTo>
                  <a:lnTo>
                    <a:pt x="633" y="1986"/>
                  </a:lnTo>
                  <a:lnTo>
                    <a:pt x="359" y="2808"/>
                  </a:lnTo>
                  <a:cubicBezTo>
                    <a:pt x="0" y="3927"/>
                    <a:pt x="871" y="5045"/>
                    <a:pt x="2014" y="5045"/>
                  </a:cubicBezTo>
                  <a:cubicBezTo>
                    <a:pt x="2108" y="5045"/>
                    <a:pt x="2203" y="5038"/>
                    <a:pt x="2299" y="5022"/>
                  </a:cubicBezTo>
                  <a:lnTo>
                    <a:pt x="6956" y="4086"/>
                  </a:lnTo>
                  <a:lnTo>
                    <a:pt x="8394" y="4588"/>
                  </a:lnTo>
                  <a:cubicBezTo>
                    <a:pt x="8452" y="4615"/>
                    <a:pt x="8514" y="4627"/>
                    <a:pt x="8574" y="4627"/>
                  </a:cubicBezTo>
                  <a:cubicBezTo>
                    <a:pt x="8770" y="4627"/>
                    <a:pt x="8938" y="4500"/>
                    <a:pt x="8850" y="4360"/>
                  </a:cubicBezTo>
                  <a:lnTo>
                    <a:pt x="8850" y="4360"/>
                  </a:lnTo>
                  <a:cubicBezTo>
                    <a:pt x="8947" y="4433"/>
                    <a:pt x="9057" y="4486"/>
                    <a:pt x="9159" y="4486"/>
                  </a:cubicBezTo>
                  <a:cubicBezTo>
                    <a:pt x="9249" y="4486"/>
                    <a:pt x="9334" y="4445"/>
                    <a:pt x="9398" y="4337"/>
                  </a:cubicBezTo>
                  <a:cubicBezTo>
                    <a:pt x="9489" y="4223"/>
                    <a:pt x="9443" y="4109"/>
                    <a:pt x="9352" y="4018"/>
                  </a:cubicBezTo>
                  <a:lnTo>
                    <a:pt x="9352" y="4018"/>
                  </a:lnTo>
                  <a:cubicBezTo>
                    <a:pt x="9446" y="4085"/>
                    <a:pt x="9548" y="4144"/>
                    <a:pt x="9644" y="4144"/>
                  </a:cubicBezTo>
                  <a:cubicBezTo>
                    <a:pt x="9711" y="4144"/>
                    <a:pt x="9775" y="4116"/>
                    <a:pt x="9832" y="4041"/>
                  </a:cubicBezTo>
                  <a:cubicBezTo>
                    <a:pt x="9991" y="3858"/>
                    <a:pt x="9877" y="3698"/>
                    <a:pt x="9740" y="3561"/>
                  </a:cubicBezTo>
                  <a:lnTo>
                    <a:pt x="9740" y="3561"/>
                  </a:lnTo>
                  <a:cubicBezTo>
                    <a:pt x="9794" y="3594"/>
                    <a:pt x="9853" y="3616"/>
                    <a:pt x="9910" y="3616"/>
                  </a:cubicBezTo>
                  <a:cubicBezTo>
                    <a:pt x="9973" y="3616"/>
                    <a:pt x="10034" y="3588"/>
                    <a:pt x="10083" y="3516"/>
                  </a:cubicBezTo>
                  <a:cubicBezTo>
                    <a:pt x="10334" y="3105"/>
                    <a:pt x="9763" y="2899"/>
                    <a:pt x="9421" y="2717"/>
                  </a:cubicBezTo>
                  <a:cubicBezTo>
                    <a:pt x="9261" y="2648"/>
                    <a:pt x="9124" y="2580"/>
                    <a:pt x="8987" y="2534"/>
                  </a:cubicBezTo>
                  <a:cubicBezTo>
                    <a:pt x="9147" y="2466"/>
                    <a:pt x="9307" y="2374"/>
                    <a:pt x="9421" y="2260"/>
                  </a:cubicBezTo>
                  <a:cubicBezTo>
                    <a:pt x="9466" y="2215"/>
                    <a:pt x="9489" y="2169"/>
                    <a:pt x="9489" y="2123"/>
                  </a:cubicBezTo>
                  <a:cubicBezTo>
                    <a:pt x="9489" y="2078"/>
                    <a:pt x="9443" y="2032"/>
                    <a:pt x="9421" y="2032"/>
                  </a:cubicBezTo>
                  <a:cubicBezTo>
                    <a:pt x="9375" y="2009"/>
                    <a:pt x="9329" y="1986"/>
                    <a:pt x="9284" y="1986"/>
                  </a:cubicBezTo>
                  <a:cubicBezTo>
                    <a:pt x="9154" y="1971"/>
                    <a:pt x="8941" y="1966"/>
                    <a:pt x="8715" y="1966"/>
                  </a:cubicBezTo>
                  <a:cubicBezTo>
                    <a:pt x="8262" y="1966"/>
                    <a:pt x="7754" y="1986"/>
                    <a:pt x="7754" y="1986"/>
                  </a:cubicBezTo>
                  <a:cubicBezTo>
                    <a:pt x="7549" y="2009"/>
                    <a:pt x="7366" y="2055"/>
                    <a:pt x="7184" y="2123"/>
                  </a:cubicBezTo>
                  <a:lnTo>
                    <a:pt x="3806" y="2055"/>
                  </a:lnTo>
                  <a:lnTo>
                    <a:pt x="4102" y="457"/>
                  </a:lnTo>
                  <a:cubicBezTo>
                    <a:pt x="4102" y="457"/>
                    <a:pt x="1340" y="1"/>
                    <a:pt x="1340"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6814760" y="2871146"/>
              <a:ext cx="43267" cy="24430"/>
            </a:xfrm>
            <a:custGeom>
              <a:avLst/>
              <a:gdLst/>
              <a:ahLst/>
              <a:cxnLst/>
              <a:rect l="l" t="t" r="r" b="b"/>
              <a:pathLst>
                <a:path w="526" h="297" extrusionOk="0">
                  <a:moveTo>
                    <a:pt x="1" y="0"/>
                  </a:moveTo>
                  <a:lnTo>
                    <a:pt x="526" y="297"/>
                  </a:lnTo>
                  <a:cubicBezTo>
                    <a:pt x="480" y="251"/>
                    <a:pt x="1" y="0"/>
                    <a:pt x="1" y="0"/>
                  </a:cubicBezTo>
                  <a:close/>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1"/>
            <p:cNvSpPr/>
            <p:nvPr/>
          </p:nvSpPr>
          <p:spPr>
            <a:xfrm>
              <a:off x="6427995" y="2045472"/>
              <a:ext cx="30189" cy="42856"/>
            </a:xfrm>
            <a:custGeom>
              <a:avLst/>
              <a:gdLst/>
              <a:ahLst/>
              <a:cxnLst/>
              <a:rect l="l" t="t" r="r" b="b"/>
              <a:pathLst>
                <a:path w="367" h="521" extrusionOk="0">
                  <a:moveTo>
                    <a:pt x="69" y="1"/>
                  </a:moveTo>
                  <a:cubicBezTo>
                    <a:pt x="52" y="1"/>
                    <a:pt x="35" y="7"/>
                    <a:pt x="24" y="18"/>
                  </a:cubicBezTo>
                  <a:cubicBezTo>
                    <a:pt x="1" y="41"/>
                    <a:pt x="1" y="64"/>
                    <a:pt x="24" y="86"/>
                  </a:cubicBezTo>
                  <a:lnTo>
                    <a:pt x="229" y="315"/>
                  </a:lnTo>
                  <a:lnTo>
                    <a:pt x="47" y="406"/>
                  </a:lnTo>
                  <a:cubicBezTo>
                    <a:pt x="24" y="429"/>
                    <a:pt x="24" y="474"/>
                    <a:pt x="47" y="497"/>
                  </a:cubicBezTo>
                  <a:cubicBezTo>
                    <a:pt x="47" y="497"/>
                    <a:pt x="69" y="520"/>
                    <a:pt x="92" y="520"/>
                  </a:cubicBezTo>
                  <a:cubicBezTo>
                    <a:pt x="92" y="520"/>
                    <a:pt x="115" y="520"/>
                    <a:pt x="115" y="497"/>
                  </a:cubicBezTo>
                  <a:lnTo>
                    <a:pt x="343" y="360"/>
                  </a:lnTo>
                  <a:cubicBezTo>
                    <a:pt x="343" y="360"/>
                    <a:pt x="343" y="338"/>
                    <a:pt x="366" y="315"/>
                  </a:cubicBezTo>
                  <a:cubicBezTo>
                    <a:pt x="366" y="315"/>
                    <a:pt x="343" y="292"/>
                    <a:pt x="343" y="292"/>
                  </a:cubicBezTo>
                  <a:lnTo>
                    <a:pt x="115" y="18"/>
                  </a:lnTo>
                  <a:cubicBezTo>
                    <a:pt x="104" y="7"/>
                    <a:pt x="86" y="1"/>
                    <a:pt x="69"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1"/>
            <p:cNvSpPr/>
            <p:nvPr/>
          </p:nvSpPr>
          <p:spPr>
            <a:xfrm>
              <a:off x="6687100" y="2033298"/>
              <a:ext cx="24513" cy="21716"/>
            </a:xfrm>
            <a:custGeom>
              <a:avLst/>
              <a:gdLst/>
              <a:ahLst/>
              <a:cxnLst/>
              <a:rect l="l" t="t" r="r" b="b"/>
              <a:pathLst>
                <a:path w="298" h="264" extrusionOk="0">
                  <a:moveTo>
                    <a:pt x="151" y="0"/>
                  </a:moveTo>
                  <a:cubicBezTo>
                    <a:pt x="139" y="0"/>
                    <a:pt x="127" y="2"/>
                    <a:pt x="115" y="6"/>
                  </a:cubicBezTo>
                  <a:cubicBezTo>
                    <a:pt x="46" y="29"/>
                    <a:pt x="1" y="98"/>
                    <a:pt x="24" y="166"/>
                  </a:cubicBezTo>
                  <a:cubicBezTo>
                    <a:pt x="24" y="222"/>
                    <a:pt x="85" y="263"/>
                    <a:pt x="145" y="263"/>
                  </a:cubicBezTo>
                  <a:cubicBezTo>
                    <a:pt x="158" y="263"/>
                    <a:pt x="171" y="261"/>
                    <a:pt x="183" y="257"/>
                  </a:cubicBezTo>
                  <a:cubicBezTo>
                    <a:pt x="252" y="257"/>
                    <a:pt x="297" y="189"/>
                    <a:pt x="275" y="98"/>
                  </a:cubicBezTo>
                  <a:cubicBezTo>
                    <a:pt x="256" y="41"/>
                    <a:pt x="206" y="0"/>
                    <a:pt x="151"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6606407" y="2035684"/>
              <a:ext cx="24430" cy="24430"/>
            </a:xfrm>
            <a:custGeom>
              <a:avLst/>
              <a:gdLst/>
              <a:ahLst/>
              <a:cxnLst/>
              <a:rect l="l" t="t" r="r" b="b"/>
              <a:pathLst>
                <a:path w="297" h="297" extrusionOk="0">
                  <a:moveTo>
                    <a:pt x="160" y="0"/>
                  </a:moveTo>
                  <a:cubicBezTo>
                    <a:pt x="92" y="0"/>
                    <a:pt x="23" y="69"/>
                    <a:pt x="23" y="137"/>
                  </a:cubicBezTo>
                  <a:cubicBezTo>
                    <a:pt x="0" y="228"/>
                    <a:pt x="69" y="297"/>
                    <a:pt x="137" y="297"/>
                  </a:cubicBezTo>
                  <a:cubicBezTo>
                    <a:pt x="229" y="297"/>
                    <a:pt x="297" y="228"/>
                    <a:pt x="297" y="160"/>
                  </a:cubicBezTo>
                  <a:cubicBezTo>
                    <a:pt x="297" y="69"/>
                    <a:pt x="229" y="0"/>
                    <a:pt x="160"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6621378" y="2177162"/>
              <a:ext cx="35782" cy="16287"/>
            </a:xfrm>
            <a:custGeom>
              <a:avLst/>
              <a:gdLst/>
              <a:ahLst/>
              <a:cxnLst/>
              <a:rect l="l" t="t" r="r" b="b"/>
              <a:pathLst>
                <a:path w="435" h="198" extrusionOk="0">
                  <a:moveTo>
                    <a:pt x="265" y="0"/>
                  </a:moveTo>
                  <a:cubicBezTo>
                    <a:pt x="191" y="0"/>
                    <a:pt x="97" y="20"/>
                    <a:pt x="24" y="106"/>
                  </a:cubicBezTo>
                  <a:cubicBezTo>
                    <a:pt x="24" y="106"/>
                    <a:pt x="1" y="129"/>
                    <a:pt x="1" y="152"/>
                  </a:cubicBezTo>
                  <a:cubicBezTo>
                    <a:pt x="1" y="152"/>
                    <a:pt x="24" y="175"/>
                    <a:pt x="24" y="197"/>
                  </a:cubicBezTo>
                  <a:lnTo>
                    <a:pt x="69" y="197"/>
                  </a:lnTo>
                  <a:cubicBezTo>
                    <a:pt x="92" y="197"/>
                    <a:pt x="115" y="197"/>
                    <a:pt x="138" y="175"/>
                  </a:cubicBezTo>
                  <a:cubicBezTo>
                    <a:pt x="169" y="133"/>
                    <a:pt x="209" y="120"/>
                    <a:pt x="246" y="120"/>
                  </a:cubicBezTo>
                  <a:cubicBezTo>
                    <a:pt x="291" y="120"/>
                    <a:pt x="331" y="139"/>
                    <a:pt x="343" y="152"/>
                  </a:cubicBezTo>
                  <a:lnTo>
                    <a:pt x="389" y="152"/>
                  </a:lnTo>
                  <a:cubicBezTo>
                    <a:pt x="412" y="129"/>
                    <a:pt x="412" y="129"/>
                    <a:pt x="435" y="106"/>
                  </a:cubicBezTo>
                  <a:cubicBezTo>
                    <a:pt x="435" y="60"/>
                    <a:pt x="412" y="38"/>
                    <a:pt x="389" y="15"/>
                  </a:cubicBezTo>
                  <a:cubicBezTo>
                    <a:pt x="378" y="15"/>
                    <a:pt x="329" y="0"/>
                    <a:pt x="265"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6561331" y="1977776"/>
              <a:ext cx="67698" cy="29777"/>
            </a:xfrm>
            <a:custGeom>
              <a:avLst/>
              <a:gdLst/>
              <a:ahLst/>
              <a:cxnLst/>
              <a:rect l="l" t="t" r="r" b="b"/>
              <a:pathLst>
                <a:path w="823" h="362" extrusionOk="0">
                  <a:moveTo>
                    <a:pt x="507" y="1"/>
                  </a:moveTo>
                  <a:cubicBezTo>
                    <a:pt x="464" y="1"/>
                    <a:pt x="417" y="7"/>
                    <a:pt x="366" y="19"/>
                  </a:cubicBezTo>
                  <a:cubicBezTo>
                    <a:pt x="206" y="42"/>
                    <a:pt x="69" y="133"/>
                    <a:pt x="46" y="225"/>
                  </a:cubicBezTo>
                  <a:cubicBezTo>
                    <a:pt x="0" y="293"/>
                    <a:pt x="46" y="339"/>
                    <a:pt x="92" y="362"/>
                  </a:cubicBezTo>
                  <a:cubicBezTo>
                    <a:pt x="137" y="362"/>
                    <a:pt x="206" y="339"/>
                    <a:pt x="252" y="339"/>
                  </a:cubicBezTo>
                  <a:cubicBezTo>
                    <a:pt x="320" y="316"/>
                    <a:pt x="366" y="316"/>
                    <a:pt x="434" y="293"/>
                  </a:cubicBezTo>
                  <a:cubicBezTo>
                    <a:pt x="480" y="293"/>
                    <a:pt x="548" y="270"/>
                    <a:pt x="594" y="270"/>
                  </a:cubicBezTo>
                  <a:cubicBezTo>
                    <a:pt x="662" y="248"/>
                    <a:pt x="731" y="248"/>
                    <a:pt x="777" y="225"/>
                  </a:cubicBezTo>
                  <a:cubicBezTo>
                    <a:pt x="799" y="202"/>
                    <a:pt x="822" y="133"/>
                    <a:pt x="754" y="88"/>
                  </a:cubicBezTo>
                  <a:cubicBezTo>
                    <a:pt x="704" y="38"/>
                    <a:pt x="619" y="1"/>
                    <a:pt x="507"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1"/>
            <p:cNvSpPr/>
            <p:nvPr/>
          </p:nvSpPr>
          <p:spPr>
            <a:xfrm>
              <a:off x="6677723" y="1976954"/>
              <a:ext cx="47051" cy="22045"/>
            </a:xfrm>
            <a:custGeom>
              <a:avLst/>
              <a:gdLst/>
              <a:ahLst/>
              <a:cxnLst/>
              <a:rect l="l" t="t" r="r" b="b"/>
              <a:pathLst>
                <a:path w="572" h="268" extrusionOk="0">
                  <a:moveTo>
                    <a:pt x="237" y="0"/>
                  </a:moveTo>
                  <a:cubicBezTo>
                    <a:pt x="151" y="0"/>
                    <a:pt x="84" y="38"/>
                    <a:pt x="46" y="75"/>
                  </a:cubicBezTo>
                  <a:cubicBezTo>
                    <a:pt x="1" y="121"/>
                    <a:pt x="1" y="166"/>
                    <a:pt x="46" y="189"/>
                  </a:cubicBezTo>
                  <a:cubicBezTo>
                    <a:pt x="69" y="212"/>
                    <a:pt x="115" y="212"/>
                    <a:pt x="160" y="212"/>
                  </a:cubicBezTo>
                  <a:cubicBezTo>
                    <a:pt x="183" y="212"/>
                    <a:pt x="229" y="235"/>
                    <a:pt x="275" y="235"/>
                  </a:cubicBezTo>
                  <a:cubicBezTo>
                    <a:pt x="297" y="235"/>
                    <a:pt x="343" y="235"/>
                    <a:pt x="389" y="258"/>
                  </a:cubicBezTo>
                  <a:cubicBezTo>
                    <a:pt x="419" y="258"/>
                    <a:pt x="450" y="268"/>
                    <a:pt x="473" y="268"/>
                  </a:cubicBezTo>
                  <a:cubicBezTo>
                    <a:pt x="485" y="268"/>
                    <a:pt x="495" y="265"/>
                    <a:pt x="503" y="258"/>
                  </a:cubicBezTo>
                  <a:cubicBezTo>
                    <a:pt x="548" y="258"/>
                    <a:pt x="571" y="212"/>
                    <a:pt x="526" y="143"/>
                  </a:cubicBezTo>
                  <a:cubicBezTo>
                    <a:pt x="503" y="98"/>
                    <a:pt x="434" y="29"/>
                    <a:pt x="297" y="6"/>
                  </a:cubicBezTo>
                  <a:cubicBezTo>
                    <a:pt x="276" y="2"/>
                    <a:pt x="256" y="0"/>
                    <a:pt x="237"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1"/>
            <p:cNvSpPr/>
            <p:nvPr/>
          </p:nvSpPr>
          <p:spPr>
            <a:xfrm>
              <a:off x="6587653" y="2092604"/>
              <a:ext cx="76993" cy="57663"/>
            </a:xfrm>
            <a:custGeom>
              <a:avLst/>
              <a:gdLst/>
              <a:ahLst/>
              <a:cxnLst/>
              <a:rect l="l" t="t" r="r" b="b"/>
              <a:pathLst>
                <a:path w="936" h="701" extrusionOk="0">
                  <a:moveTo>
                    <a:pt x="205" y="84"/>
                  </a:moveTo>
                  <a:cubicBezTo>
                    <a:pt x="251" y="107"/>
                    <a:pt x="479" y="244"/>
                    <a:pt x="753" y="335"/>
                  </a:cubicBezTo>
                  <a:cubicBezTo>
                    <a:pt x="776" y="358"/>
                    <a:pt x="845" y="381"/>
                    <a:pt x="822" y="449"/>
                  </a:cubicBezTo>
                  <a:cubicBezTo>
                    <a:pt x="804" y="540"/>
                    <a:pt x="686" y="630"/>
                    <a:pt x="513" y="630"/>
                  </a:cubicBezTo>
                  <a:cubicBezTo>
                    <a:pt x="467" y="630"/>
                    <a:pt x="418" y="623"/>
                    <a:pt x="365" y="609"/>
                  </a:cubicBezTo>
                  <a:cubicBezTo>
                    <a:pt x="183" y="541"/>
                    <a:pt x="114" y="404"/>
                    <a:pt x="114" y="335"/>
                  </a:cubicBezTo>
                  <a:cubicBezTo>
                    <a:pt x="68" y="221"/>
                    <a:pt x="114" y="130"/>
                    <a:pt x="137" y="84"/>
                  </a:cubicBezTo>
                  <a:close/>
                  <a:moveTo>
                    <a:pt x="176" y="1"/>
                  </a:moveTo>
                  <a:cubicBezTo>
                    <a:pt x="145" y="1"/>
                    <a:pt x="118" y="12"/>
                    <a:pt x="91" y="38"/>
                  </a:cubicBezTo>
                  <a:cubicBezTo>
                    <a:pt x="23" y="84"/>
                    <a:pt x="0" y="221"/>
                    <a:pt x="23" y="358"/>
                  </a:cubicBezTo>
                  <a:cubicBezTo>
                    <a:pt x="68" y="518"/>
                    <a:pt x="183" y="632"/>
                    <a:pt x="342" y="678"/>
                  </a:cubicBezTo>
                  <a:cubicBezTo>
                    <a:pt x="411" y="700"/>
                    <a:pt x="457" y="700"/>
                    <a:pt x="502" y="700"/>
                  </a:cubicBezTo>
                  <a:cubicBezTo>
                    <a:pt x="730" y="700"/>
                    <a:pt x="867" y="586"/>
                    <a:pt x="890" y="472"/>
                  </a:cubicBezTo>
                  <a:cubicBezTo>
                    <a:pt x="936" y="381"/>
                    <a:pt x="867" y="290"/>
                    <a:pt x="776" y="267"/>
                  </a:cubicBezTo>
                  <a:cubicBezTo>
                    <a:pt x="502" y="175"/>
                    <a:pt x="251" y="16"/>
                    <a:pt x="251" y="16"/>
                  </a:cubicBezTo>
                  <a:cubicBezTo>
                    <a:pt x="223" y="6"/>
                    <a:pt x="198" y="1"/>
                    <a:pt x="176"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6649591" y="2016847"/>
              <a:ext cx="45159" cy="84561"/>
            </a:xfrm>
            <a:custGeom>
              <a:avLst/>
              <a:gdLst/>
              <a:ahLst/>
              <a:cxnLst/>
              <a:rect l="l" t="t" r="r" b="b"/>
              <a:pathLst>
                <a:path w="549" h="1028" extrusionOk="0">
                  <a:moveTo>
                    <a:pt x="228" y="1"/>
                  </a:moveTo>
                  <a:cubicBezTo>
                    <a:pt x="206" y="1"/>
                    <a:pt x="183" y="24"/>
                    <a:pt x="183" y="46"/>
                  </a:cubicBezTo>
                  <a:lnTo>
                    <a:pt x="160" y="343"/>
                  </a:lnTo>
                  <a:cubicBezTo>
                    <a:pt x="160" y="412"/>
                    <a:pt x="183" y="480"/>
                    <a:pt x="228" y="526"/>
                  </a:cubicBezTo>
                  <a:cubicBezTo>
                    <a:pt x="274" y="571"/>
                    <a:pt x="343" y="594"/>
                    <a:pt x="411" y="594"/>
                  </a:cubicBezTo>
                  <a:cubicBezTo>
                    <a:pt x="411" y="594"/>
                    <a:pt x="434" y="617"/>
                    <a:pt x="457" y="617"/>
                  </a:cubicBezTo>
                  <a:cubicBezTo>
                    <a:pt x="457" y="640"/>
                    <a:pt x="457" y="640"/>
                    <a:pt x="457" y="663"/>
                  </a:cubicBezTo>
                  <a:cubicBezTo>
                    <a:pt x="457" y="822"/>
                    <a:pt x="320" y="959"/>
                    <a:pt x="160" y="959"/>
                  </a:cubicBezTo>
                  <a:lnTo>
                    <a:pt x="23" y="937"/>
                  </a:lnTo>
                  <a:cubicBezTo>
                    <a:pt x="0" y="937"/>
                    <a:pt x="0" y="959"/>
                    <a:pt x="0" y="982"/>
                  </a:cubicBezTo>
                  <a:cubicBezTo>
                    <a:pt x="0" y="1005"/>
                    <a:pt x="0" y="1028"/>
                    <a:pt x="23" y="1028"/>
                  </a:cubicBezTo>
                  <a:lnTo>
                    <a:pt x="160" y="1028"/>
                  </a:lnTo>
                  <a:cubicBezTo>
                    <a:pt x="365" y="1028"/>
                    <a:pt x="548" y="868"/>
                    <a:pt x="548" y="663"/>
                  </a:cubicBezTo>
                  <a:cubicBezTo>
                    <a:pt x="548" y="640"/>
                    <a:pt x="525" y="594"/>
                    <a:pt x="502" y="571"/>
                  </a:cubicBezTo>
                  <a:cubicBezTo>
                    <a:pt x="480" y="549"/>
                    <a:pt x="457" y="526"/>
                    <a:pt x="411" y="526"/>
                  </a:cubicBezTo>
                  <a:cubicBezTo>
                    <a:pt x="365" y="526"/>
                    <a:pt x="320" y="503"/>
                    <a:pt x="297" y="457"/>
                  </a:cubicBezTo>
                  <a:cubicBezTo>
                    <a:pt x="251" y="434"/>
                    <a:pt x="251" y="389"/>
                    <a:pt x="251" y="343"/>
                  </a:cubicBezTo>
                  <a:lnTo>
                    <a:pt x="251" y="46"/>
                  </a:lnTo>
                  <a:cubicBezTo>
                    <a:pt x="251" y="24"/>
                    <a:pt x="251" y="1"/>
                    <a:pt x="228"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6416726" y="2091699"/>
              <a:ext cx="45159" cy="43514"/>
            </a:xfrm>
            <a:custGeom>
              <a:avLst/>
              <a:gdLst/>
              <a:ahLst/>
              <a:cxnLst/>
              <a:rect l="l" t="t" r="r" b="b"/>
              <a:pathLst>
                <a:path w="549" h="529" extrusionOk="0">
                  <a:moveTo>
                    <a:pt x="275" y="95"/>
                  </a:moveTo>
                  <a:cubicBezTo>
                    <a:pt x="320" y="95"/>
                    <a:pt x="366" y="118"/>
                    <a:pt x="389" y="164"/>
                  </a:cubicBezTo>
                  <a:cubicBezTo>
                    <a:pt x="412" y="186"/>
                    <a:pt x="435" y="232"/>
                    <a:pt x="435" y="278"/>
                  </a:cubicBezTo>
                  <a:cubicBezTo>
                    <a:pt x="435" y="301"/>
                    <a:pt x="412" y="346"/>
                    <a:pt x="366" y="369"/>
                  </a:cubicBezTo>
                  <a:cubicBezTo>
                    <a:pt x="343" y="415"/>
                    <a:pt x="298" y="415"/>
                    <a:pt x="252" y="415"/>
                  </a:cubicBezTo>
                  <a:cubicBezTo>
                    <a:pt x="161" y="415"/>
                    <a:pt x="92" y="346"/>
                    <a:pt x="115" y="255"/>
                  </a:cubicBezTo>
                  <a:cubicBezTo>
                    <a:pt x="115" y="164"/>
                    <a:pt x="184" y="95"/>
                    <a:pt x="275" y="95"/>
                  </a:cubicBezTo>
                  <a:close/>
                  <a:moveTo>
                    <a:pt x="239" y="1"/>
                  </a:moveTo>
                  <a:cubicBezTo>
                    <a:pt x="115" y="1"/>
                    <a:pt x="1" y="107"/>
                    <a:pt x="1" y="232"/>
                  </a:cubicBezTo>
                  <a:cubicBezTo>
                    <a:pt x="1" y="392"/>
                    <a:pt x="115" y="506"/>
                    <a:pt x="252" y="529"/>
                  </a:cubicBezTo>
                  <a:lnTo>
                    <a:pt x="275" y="529"/>
                  </a:lnTo>
                  <a:cubicBezTo>
                    <a:pt x="343" y="529"/>
                    <a:pt x="389" y="506"/>
                    <a:pt x="457" y="460"/>
                  </a:cubicBezTo>
                  <a:cubicBezTo>
                    <a:pt x="503" y="415"/>
                    <a:pt x="526" y="346"/>
                    <a:pt x="526" y="278"/>
                  </a:cubicBezTo>
                  <a:cubicBezTo>
                    <a:pt x="549" y="209"/>
                    <a:pt x="526" y="141"/>
                    <a:pt x="480" y="72"/>
                  </a:cubicBezTo>
                  <a:cubicBezTo>
                    <a:pt x="412" y="27"/>
                    <a:pt x="366" y="4"/>
                    <a:pt x="275" y="4"/>
                  </a:cubicBezTo>
                  <a:cubicBezTo>
                    <a:pt x="263" y="2"/>
                    <a:pt x="251" y="1"/>
                    <a:pt x="239"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1"/>
            <p:cNvSpPr/>
            <p:nvPr/>
          </p:nvSpPr>
          <p:spPr>
            <a:xfrm>
              <a:off x="6360463" y="2468591"/>
              <a:ext cx="122070" cy="179239"/>
            </a:xfrm>
            <a:custGeom>
              <a:avLst/>
              <a:gdLst/>
              <a:ahLst/>
              <a:cxnLst/>
              <a:rect l="l" t="t" r="r" b="b"/>
              <a:pathLst>
                <a:path w="1484" h="2179" extrusionOk="0">
                  <a:moveTo>
                    <a:pt x="1406" y="1"/>
                  </a:moveTo>
                  <a:cubicBezTo>
                    <a:pt x="1382" y="1"/>
                    <a:pt x="1370" y="22"/>
                    <a:pt x="1370" y="55"/>
                  </a:cubicBezTo>
                  <a:lnTo>
                    <a:pt x="1027" y="1881"/>
                  </a:lnTo>
                  <a:cubicBezTo>
                    <a:pt x="1007" y="1984"/>
                    <a:pt x="913" y="2067"/>
                    <a:pt x="812" y="2067"/>
                  </a:cubicBezTo>
                  <a:cubicBezTo>
                    <a:pt x="800" y="2067"/>
                    <a:pt x="788" y="2066"/>
                    <a:pt x="776" y="2064"/>
                  </a:cubicBezTo>
                  <a:lnTo>
                    <a:pt x="69" y="1950"/>
                  </a:lnTo>
                  <a:cubicBezTo>
                    <a:pt x="63" y="1944"/>
                    <a:pt x="55" y="1941"/>
                    <a:pt x="47" y="1941"/>
                  </a:cubicBezTo>
                  <a:cubicBezTo>
                    <a:pt x="25" y="1941"/>
                    <a:pt x="0" y="1962"/>
                    <a:pt x="0" y="1995"/>
                  </a:cubicBezTo>
                  <a:cubicBezTo>
                    <a:pt x="0" y="2018"/>
                    <a:pt x="23" y="2041"/>
                    <a:pt x="46" y="2041"/>
                  </a:cubicBezTo>
                  <a:lnTo>
                    <a:pt x="753" y="2155"/>
                  </a:lnTo>
                  <a:cubicBezTo>
                    <a:pt x="776" y="2178"/>
                    <a:pt x="799" y="2178"/>
                    <a:pt x="822" y="2178"/>
                  </a:cubicBezTo>
                  <a:cubicBezTo>
                    <a:pt x="959" y="2178"/>
                    <a:pt x="1119" y="2064"/>
                    <a:pt x="1141" y="1904"/>
                  </a:cubicBezTo>
                  <a:lnTo>
                    <a:pt x="1484" y="55"/>
                  </a:lnTo>
                  <a:cubicBezTo>
                    <a:pt x="1484" y="32"/>
                    <a:pt x="1461" y="10"/>
                    <a:pt x="1438" y="10"/>
                  </a:cubicBezTo>
                  <a:cubicBezTo>
                    <a:pt x="1426" y="4"/>
                    <a:pt x="1415" y="1"/>
                    <a:pt x="1406"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1"/>
            <p:cNvSpPr/>
            <p:nvPr/>
          </p:nvSpPr>
          <p:spPr>
            <a:xfrm>
              <a:off x="6809167" y="2866129"/>
              <a:ext cx="54537" cy="33232"/>
            </a:xfrm>
            <a:custGeom>
              <a:avLst/>
              <a:gdLst/>
              <a:ahLst/>
              <a:cxnLst/>
              <a:rect l="l" t="t" r="r" b="b"/>
              <a:pathLst>
                <a:path w="663" h="404" extrusionOk="0">
                  <a:moveTo>
                    <a:pt x="63" y="1"/>
                  </a:moveTo>
                  <a:cubicBezTo>
                    <a:pt x="50" y="1"/>
                    <a:pt x="37" y="12"/>
                    <a:pt x="23" y="38"/>
                  </a:cubicBezTo>
                  <a:cubicBezTo>
                    <a:pt x="0" y="61"/>
                    <a:pt x="23" y="84"/>
                    <a:pt x="46" y="107"/>
                  </a:cubicBezTo>
                  <a:cubicBezTo>
                    <a:pt x="229" y="198"/>
                    <a:pt x="525" y="358"/>
                    <a:pt x="571" y="404"/>
                  </a:cubicBezTo>
                  <a:lnTo>
                    <a:pt x="594" y="404"/>
                  </a:lnTo>
                  <a:cubicBezTo>
                    <a:pt x="617" y="404"/>
                    <a:pt x="640" y="404"/>
                    <a:pt x="640" y="381"/>
                  </a:cubicBezTo>
                  <a:cubicBezTo>
                    <a:pt x="662" y="358"/>
                    <a:pt x="662" y="335"/>
                    <a:pt x="640" y="312"/>
                  </a:cubicBezTo>
                  <a:cubicBezTo>
                    <a:pt x="571" y="267"/>
                    <a:pt x="137" y="38"/>
                    <a:pt x="92" y="16"/>
                  </a:cubicBezTo>
                  <a:cubicBezTo>
                    <a:pt x="82" y="6"/>
                    <a:pt x="73" y="1"/>
                    <a:pt x="63"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6784737" y="2903719"/>
              <a:ext cx="45159" cy="33232"/>
            </a:xfrm>
            <a:custGeom>
              <a:avLst/>
              <a:gdLst/>
              <a:ahLst/>
              <a:cxnLst/>
              <a:rect l="l" t="t" r="r" b="b"/>
              <a:pathLst>
                <a:path w="549" h="404" extrusionOk="0">
                  <a:moveTo>
                    <a:pt x="45" y="0"/>
                  </a:moveTo>
                  <a:cubicBezTo>
                    <a:pt x="27" y="0"/>
                    <a:pt x="14" y="11"/>
                    <a:pt x="1" y="38"/>
                  </a:cubicBezTo>
                  <a:cubicBezTo>
                    <a:pt x="1" y="61"/>
                    <a:pt x="1" y="84"/>
                    <a:pt x="23" y="106"/>
                  </a:cubicBezTo>
                  <a:lnTo>
                    <a:pt x="457" y="380"/>
                  </a:lnTo>
                  <a:cubicBezTo>
                    <a:pt x="480" y="403"/>
                    <a:pt x="480" y="403"/>
                    <a:pt x="480" y="403"/>
                  </a:cubicBezTo>
                  <a:cubicBezTo>
                    <a:pt x="503" y="403"/>
                    <a:pt x="526" y="380"/>
                    <a:pt x="526" y="380"/>
                  </a:cubicBezTo>
                  <a:cubicBezTo>
                    <a:pt x="548" y="357"/>
                    <a:pt x="548" y="312"/>
                    <a:pt x="526" y="289"/>
                  </a:cubicBezTo>
                  <a:lnTo>
                    <a:pt x="92" y="15"/>
                  </a:lnTo>
                  <a:cubicBezTo>
                    <a:pt x="73" y="6"/>
                    <a:pt x="58" y="0"/>
                    <a:pt x="45"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1"/>
            <p:cNvSpPr/>
            <p:nvPr/>
          </p:nvSpPr>
          <p:spPr>
            <a:xfrm>
              <a:off x="6756606" y="2943531"/>
              <a:ext cx="28214" cy="17768"/>
            </a:xfrm>
            <a:custGeom>
              <a:avLst/>
              <a:gdLst/>
              <a:ahLst/>
              <a:cxnLst/>
              <a:rect l="l" t="t" r="r" b="b"/>
              <a:pathLst>
                <a:path w="343" h="216" extrusionOk="0">
                  <a:moveTo>
                    <a:pt x="67" y="1"/>
                  </a:moveTo>
                  <a:cubicBezTo>
                    <a:pt x="46" y="1"/>
                    <a:pt x="23" y="17"/>
                    <a:pt x="23" y="33"/>
                  </a:cubicBezTo>
                  <a:cubicBezTo>
                    <a:pt x="0" y="56"/>
                    <a:pt x="23" y="79"/>
                    <a:pt x="46" y="102"/>
                  </a:cubicBezTo>
                  <a:lnTo>
                    <a:pt x="274" y="216"/>
                  </a:lnTo>
                  <a:lnTo>
                    <a:pt x="297" y="216"/>
                  </a:lnTo>
                  <a:cubicBezTo>
                    <a:pt x="320" y="216"/>
                    <a:pt x="320" y="216"/>
                    <a:pt x="343" y="193"/>
                  </a:cubicBezTo>
                  <a:cubicBezTo>
                    <a:pt x="343" y="170"/>
                    <a:pt x="343" y="125"/>
                    <a:pt x="320" y="125"/>
                  </a:cubicBezTo>
                  <a:lnTo>
                    <a:pt x="92" y="10"/>
                  </a:lnTo>
                  <a:cubicBezTo>
                    <a:pt x="85" y="4"/>
                    <a:pt x="76" y="1"/>
                    <a:pt x="67"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1"/>
            <p:cNvSpPr/>
            <p:nvPr/>
          </p:nvSpPr>
          <p:spPr>
            <a:xfrm>
              <a:off x="6788521" y="2908654"/>
              <a:ext cx="35700" cy="22621"/>
            </a:xfrm>
            <a:custGeom>
              <a:avLst/>
              <a:gdLst/>
              <a:ahLst/>
              <a:cxnLst/>
              <a:rect l="l" t="t" r="r" b="b"/>
              <a:pathLst>
                <a:path w="434" h="275" extrusionOk="0">
                  <a:moveTo>
                    <a:pt x="434" y="275"/>
                  </a:moveTo>
                  <a:lnTo>
                    <a:pt x="0" y="1"/>
                  </a:lnTo>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6762199" y="2948137"/>
              <a:ext cx="18919" cy="9460"/>
            </a:xfrm>
            <a:custGeom>
              <a:avLst/>
              <a:gdLst/>
              <a:ahLst/>
              <a:cxnLst/>
              <a:rect l="l" t="t" r="r" b="b"/>
              <a:pathLst>
                <a:path w="230" h="115" extrusionOk="0">
                  <a:moveTo>
                    <a:pt x="229" y="114"/>
                  </a:moveTo>
                  <a:lnTo>
                    <a:pt x="1" y="0"/>
                  </a:lnTo>
                </a:path>
              </a:pathLst>
            </a:custGeom>
            <a:solidFill>
              <a:srgbClr val="F8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7" name="Google Shape;1617;p51"/>
          <p:cNvCxnSpPr/>
          <p:nvPr/>
        </p:nvCxnSpPr>
        <p:spPr>
          <a:xfrm>
            <a:off x="6542325" y="4604100"/>
            <a:ext cx="1951500" cy="0"/>
          </a:xfrm>
          <a:prstGeom prst="straightConnector1">
            <a:avLst/>
          </a:prstGeom>
          <a:noFill/>
          <a:ln w="9525" cap="flat" cmpd="sng">
            <a:solidFill>
              <a:schemeClr val="dk1"/>
            </a:solidFill>
            <a:prstDash val="solid"/>
            <a:round/>
            <a:headEnd type="none" w="med" len="med"/>
            <a:tailEnd type="none" w="med" len="med"/>
          </a:ln>
        </p:spPr>
      </p:cxnSp>
      <p:sp>
        <p:nvSpPr>
          <p:cNvPr id="1618" name="Google Shape;1618;p51"/>
          <p:cNvSpPr/>
          <p:nvPr/>
        </p:nvSpPr>
        <p:spPr>
          <a:xfrm rot="900041">
            <a:off x="6319960" y="3390074"/>
            <a:ext cx="251005" cy="252403"/>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1"/>
          <p:cNvSpPr/>
          <p:nvPr/>
        </p:nvSpPr>
        <p:spPr>
          <a:xfrm rot="900041">
            <a:off x="5808270" y="3654101"/>
            <a:ext cx="520755" cy="520755"/>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rot="900132">
            <a:off x="7835510" y="969972"/>
            <a:ext cx="395257" cy="395257"/>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54"/>
          <p:cNvSpPr/>
          <p:nvPr/>
        </p:nvSpPr>
        <p:spPr>
          <a:xfrm>
            <a:off x="720000" y="1396050"/>
            <a:ext cx="2486400" cy="3012600"/>
          </a:xfrm>
          <a:prstGeom prst="roundRect">
            <a:avLst>
              <a:gd name="adj" fmla="val 6592"/>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3328808" y="1396050"/>
            <a:ext cx="2486400" cy="3012600"/>
          </a:xfrm>
          <a:prstGeom prst="roundRect">
            <a:avLst>
              <a:gd name="adj" fmla="val 6592"/>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5937604" y="1396050"/>
            <a:ext cx="2486400" cy="3012600"/>
          </a:xfrm>
          <a:prstGeom prst="roundRect">
            <a:avLst>
              <a:gd name="adj" fmla="val 6592"/>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Ben</a:t>
            </a:r>
            <a:r>
              <a:rPr lang="en-IN" dirty="0"/>
              <a:t>e</a:t>
            </a:r>
            <a:r>
              <a:rPr lang="en" dirty="0"/>
              <a:t>fits of our application</a:t>
            </a:r>
            <a:endParaRPr dirty="0"/>
          </a:p>
        </p:txBody>
      </p:sp>
      <p:graphicFrame>
        <p:nvGraphicFramePr>
          <p:cNvPr id="1842" name="Google Shape;1842;p54"/>
          <p:cNvGraphicFramePr/>
          <p:nvPr>
            <p:extLst>
              <p:ext uri="{D42A27DB-BD31-4B8C-83A1-F6EECF244321}">
                <p14:modId xmlns:p14="http://schemas.microsoft.com/office/powerpoint/2010/main" val="3398114266"/>
              </p:ext>
            </p:extLst>
          </p:nvPr>
        </p:nvGraphicFramePr>
        <p:xfrm>
          <a:off x="717859" y="1604845"/>
          <a:ext cx="2482125" cy="3581310"/>
        </p:xfrm>
        <a:graphic>
          <a:graphicData uri="http://schemas.openxmlformats.org/drawingml/2006/table">
            <a:tbl>
              <a:tblPr>
                <a:noFill/>
                <a:tableStyleId>{F959692B-BFC8-4CA5-BE8E-C937378C78D4}</a:tableStyleId>
              </a:tblPr>
              <a:tblGrid>
                <a:gridCol w="2482125">
                  <a:extLst>
                    <a:ext uri="{9D8B030D-6E8A-4147-A177-3AD203B41FA5}">
                      <a16:colId xmlns:a16="http://schemas.microsoft.com/office/drawing/2014/main" val="20000"/>
                    </a:ext>
                  </a:extLst>
                </a:gridCol>
              </a:tblGrid>
              <a:tr h="541058">
                <a:tc>
                  <a:txBody>
                    <a:bodyPr/>
                    <a:lstStyle/>
                    <a:p>
                      <a:pPr marL="0" lvl="0" indent="0" algn="l" rtl="0">
                        <a:spcBef>
                          <a:spcPts val="0"/>
                        </a:spcBef>
                        <a:spcAft>
                          <a:spcPts val="0"/>
                        </a:spcAft>
                        <a:buNone/>
                      </a:pPr>
                      <a:endParaRPr sz="3000" dirty="0">
                        <a:solidFill>
                          <a:schemeClr val="dk1"/>
                        </a:solidFill>
                        <a:latin typeface="Staatliches"/>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597459">
                <a:tc>
                  <a:txBody>
                    <a:bodyPr/>
                    <a:lstStyle/>
                    <a:p>
                      <a:pPr marL="400050" lvl="0" indent="-400050" algn="l" rtl="0">
                        <a:spcBef>
                          <a:spcPts val="0"/>
                        </a:spcBef>
                        <a:spcAft>
                          <a:spcPts val="0"/>
                        </a:spcAft>
                        <a:buClr>
                          <a:srgbClr val="000000"/>
                        </a:buClr>
                        <a:buFont typeface="+mj-lt"/>
                        <a:buAutoNum type="romanUcPeriod"/>
                      </a:pPr>
                      <a:r>
                        <a:rPr lang="en-IN" sz="1600" b="1" dirty="0">
                          <a:solidFill>
                            <a:schemeClr val="dk1"/>
                          </a:solidFill>
                          <a:latin typeface="Cairo"/>
                          <a:ea typeface="Cairo"/>
                          <a:cs typeface="Cairo"/>
                          <a:sym typeface="Cairo"/>
                        </a:rPr>
                        <a:t>Good User Interface</a:t>
                      </a:r>
                    </a:p>
                    <a:p>
                      <a:pPr marL="400050" lvl="0" indent="-400050" algn="l" rtl="0">
                        <a:spcBef>
                          <a:spcPts val="0"/>
                        </a:spcBef>
                        <a:spcAft>
                          <a:spcPts val="0"/>
                        </a:spcAft>
                        <a:buClr>
                          <a:srgbClr val="000000"/>
                        </a:buClr>
                        <a:buFont typeface="+mj-lt"/>
                        <a:buAutoNum type="romanUcPeriod"/>
                      </a:pPr>
                      <a:endParaRPr lang="en-IN" sz="1600" b="1" dirty="0">
                        <a:solidFill>
                          <a:schemeClr val="dk1"/>
                        </a:solidFill>
                        <a:latin typeface="Cairo"/>
                        <a:ea typeface="Cairo"/>
                        <a:cs typeface="Cairo"/>
                        <a:sym typeface="Cairo"/>
                      </a:endParaRPr>
                    </a:p>
                    <a:p>
                      <a:pPr marL="400050" lvl="0" indent="-400050" algn="l" rtl="0">
                        <a:spcBef>
                          <a:spcPts val="0"/>
                        </a:spcBef>
                        <a:spcAft>
                          <a:spcPts val="0"/>
                        </a:spcAft>
                        <a:buClr>
                          <a:srgbClr val="000000"/>
                        </a:buClr>
                        <a:buFont typeface="+mj-lt"/>
                        <a:buAutoNum type="romanUcPeriod"/>
                      </a:pPr>
                      <a:endParaRPr lang="en-IN" sz="1600" dirty="0">
                        <a:solidFill>
                          <a:schemeClr val="dk1"/>
                        </a:solidFill>
                        <a:latin typeface="Cairo"/>
                        <a:ea typeface="Cairo"/>
                        <a:cs typeface="Cairo"/>
                        <a:sym typeface="Cairo"/>
                      </a:endParaRP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UcPeriod"/>
                        <a:tabLst/>
                        <a:defRPr/>
                      </a:pPr>
                      <a:r>
                        <a:rPr lang="en-GB" sz="1600" b="1" dirty="0">
                          <a:solidFill>
                            <a:srgbClr val="000000"/>
                          </a:solidFill>
                        </a:rPr>
                        <a:t>Fraud Prevention</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en-GB" sz="1600" b="1" dirty="0">
                        <a:solidFill>
                          <a:srgbClr val="000000"/>
                        </a:solidFill>
                      </a:endParaRP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UcPeriod"/>
                        <a:tabLst/>
                        <a:defRPr/>
                      </a:pPr>
                      <a:endParaRPr lang="en-GB" sz="1600" b="1" dirty="0">
                        <a:solidFill>
                          <a:srgbClr val="000000"/>
                        </a:solidFill>
                      </a:endParaRP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UcPeriod"/>
                        <a:tabLst/>
                        <a:defRPr/>
                      </a:pPr>
                      <a:endParaRPr lang="en-GB" sz="1600" b="1" dirty="0">
                        <a:solidFill>
                          <a:srgbClr val="000000"/>
                        </a:solidFill>
                      </a:endParaRPr>
                    </a:p>
                    <a:p>
                      <a:pPr marL="400050" lvl="0" indent="-400050" algn="l" rtl="0">
                        <a:spcBef>
                          <a:spcPts val="0"/>
                        </a:spcBef>
                        <a:spcAft>
                          <a:spcPts val="0"/>
                        </a:spcAft>
                        <a:buClr>
                          <a:srgbClr val="000000"/>
                        </a:buClr>
                        <a:buFont typeface="+mj-lt"/>
                        <a:buAutoNum type="romanUcPeriod"/>
                      </a:pPr>
                      <a:endParaRPr lang="en-IN" sz="1600" dirty="0">
                        <a:solidFill>
                          <a:schemeClr val="dk1"/>
                        </a:solidFill>
                        <a:latin typeface="Cairo"/>
                        <a:ea typeface="Cairo"/>
                        <a:cs typeface="Cairo"/>
                        <a:sym typeface="Cairo"/>
                      </a:endParaRPr>
                    </a:p>
                    <a:p>
                      <a:pPr marL="0" lvl="0" indent="0" algn="l" rtl="0">
                        <a:spcBef>
                          <a:spcPts val="0"/>
                        </a:spcBef>
                        <a:spcAft>
                          <a:spcPts val="0"/>
                        </a:spcAft>
                        <a:buClr>
                          <a:srgbClr val="000000"/>
                        </a:buClr>
                        <a:buFont typeface="+mj-lt"/>
                        <a:buNone/>
                      </a:pPr>
                      <a:endParaRPr lang="en-IN" sz="1600" dirty="0">
                        <a:solidFill>
                          <a:schemeClr val="dk1"/>
                        </a:solidFill>
                        <a:latin typeface="Cairo"/>
                        <a:ea typeface="Cairo"/>
                        <a:cs typeface="Cairo"/>
                        <a:sym typeface="Cai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76643">
                <a:tc>
                  <a:txBody>
                    <a:bodyPr/>
                    <a:lstStyle/>
                    <a:p>
                      <a:pPr marL="0" lvl="0" indent="0" algn="ctr" rtl="0">
                        <a:spcBef>
                          <a:spcPts val="0"/>
                        </a:spcBef>
                        <a:spcAft>
                          <a:spcPts val="0"/>
                        </a:spcAft>
                        <a:buNone/>
                      </a:pPr>
                      <a:endParaRPr sz="2500" dirty="0">
                        <a:solidFill>
                          <a:schemeClr val="dk2"/>
                        </a:solidFill>
                        <a:latin typeface="Staatliches"/>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843" name="Google Shape;1843;p54"/>
          <p:cNvGraphicFramePr/>
          <p:nvPr>
            <p:extLst>
              <p:ext uri="{D42A27DB-BD31-4B8C-83A1-F6EECF244321}">
                <p14:modId xmlns:p14="http://schemas.microsoft.com/office/powerpoint/2010/main" val="2096359941"/>
              </p:ext>
            </p:extLst>
          </p:nvPr>
        </p:nvGraphicFramePr>
        <p:xfrm>
          <a:off x="3330938" y="1604845"/>
          <a:ext cx="2484270" cy="3581310"/>
        </p:xfrm>
        <a:graphic>
          <a:graphicData uri="http://schemas.openxmlformats.org/drawingml/2006/table">
            <a:tbl>
              <a:tblPr>
                <a:noFill/>
                <a:tableStyleId>{F959692B-BFC8-4CA5-BE8E-C937378C78D4}</a:tableStyleId>
              </a:tblPr>
              <a:tblGrid>
                <a:gridCol w="2484270">
                  <a:extLst>
                    <a:ext uri="{9D8B030D-6E8A-4147-A177-3AD203B41FA5}">
                      <a16:colId xmlns:a16="http://schemas.microsoft.com/office/drawing/2014/main" val="20000"/>
                    </a:ext>
                  </a:extLst>
                </a:gridCol>
              </a:tblGrid>
              <a:tr h="611183">
                <a:tc>
                  <a:txBody>
                    <a:bodyPr/>
                    <a:lstStyle/>
                    <a:p>
                      <a:pPr marL="0" lvl="0" indent="0" algn="l" rtl="0">
                        <a:spcBef>
                          <a:spcPts val="0"/>
                        </a:spcBef>
                        <a:spcAft>
                          <a:spcPts val="0"/>
                        </a:spcAft>
                        <a:buNone/>
                      </a:pPr>
                      <a:endParaRPr sz="3000" dirty="0">
                        <a:solidFill>
                          <a:schemeClr val="dk1"/>
                        </a:solidFill>
                        <a:latin typeface="Staatliches"/>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2270187">
                <a:tc>
                  <a:txBody>
                    <a:bodyPr/>
                    <a:lstStyle/>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UcPeriod" startAt="3"/>
                        <a:tabLst/>
                        <a:defRPr/>
                      </a:pPr>
                      <a:r>
                        <a:rPr lang="en-GB" sz="1600" b="1" dirty="0">
                          <a:solidFill>
                            <a:srgbClr val="000000"/>
                          </a:solidFill>
                        </a:rPr>
                        <a:t>Trust and Accountability</a:t>
                      </a: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UcPeriod" startAt="3"/>
                        <a:tabLst/>
                        <a:defRPr/>
                      </a:pPr>
                      <a:endParaRPr lang="en-GB" sz="1600" b="1" dirty="0">
                        <a:solidFill>
                          <a:srgbClr val="000000"/>
                        </a:solidFill>
                      </a:endParaRP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UcPeriod" startAt="3"/>
                        <a:tabLst/>
                        <a:defRPr/>
                      </a:pPr>
                      <a:r>
                        <a:rPr lang="en-GB" sz="1600" b="1" dirty="0">
                          <a:solidFill>
                            <a:srgbClr val="000000"/>
                          </a:solidFill>
                        </a:rPr>
                        <a:t>Wider Reach</a:t>
                      </a: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UcPeriod" startAt="3"/>
                        <a:tabLst/>
                        <a:defRPr/>
                      </a:pPr>
                      <a:endParaRPr lang="en-GB" sz="1600" b="1" dirty="0">
                        <a:solidFill>
                          <a:srgbClr val="000000"/>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en-GB" sz="1600" b="1" dirty="0">
                        <a:solidFill>
                          <a:srgbClr val="000000"/>
                        </a:solidFill>
                      </a:endParaRP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UcPeriod" startAt="3"/>
                        <a:tabLst/>
                        <a:defRPr/>
                      </a:pPr>
                      <a:endParaRPr lang="en-GB" sz="1600" b="1" dirty="0">
                        <a:solidFill>
                          <a:srgbClr val="000000"/>
                        </a:solidFill>
                      </a:endParaRP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UcPeriod" startAt="3"/>
                        <a:tabLst/>
                        <a:defRPr/>
                      </a:pPr>
                      <a:endParaRPr lang="en-GB" sz="1600" b="1" dirty="0">
                        <a:solidFill>
                          <a:srgbClr val="000000"/>
                        </a:solidFill>
                      </a:endParaRPr>
                    </a:p>
                    <a:p>
                      <a:pPr marL="400050" lvl="0" indent="-400050" algn="l" rtl="0">
                        <a:spcBef>
                          <a:spcPts val="0"/>
                        </a:spcBef>
                        <a:spcAft>
                          <a:spcPts val="0"/>
                        </a:spcAft>
                        <a:buFont typeface="+mj-lt"/>
                        <a:buAutoNum type="romanUcPeriod" startAt="3"/>
                      </a:pPr>
                      <a:endParaRPr sz="1600" dirty="0">
                        <a:solidFill>
                          <a:schemeClr val="dk1"/>
                        </a:solidFill>
                        <a:latin typeface="Cairo"/>
                        <a:ea typeface="Cairo"/>
                        <a:cs typeface="Cairo"/>
                        <a:sym typeface="Cai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538420">
                <a:tc>
                  <a:txBody>
                    <a:bodyPr/>
                    <a:lstStyle/>
                    <a:p>
                      <a:pPr marL="0" lvl="0" indent="0" algn="l" rtl="0">
                        <a:spcBef>
                          <a:spcPts val="0"/>
                        </a:spcBef>
                        <a:spcAft>
                          <a:spcPts val="0"/>
                        </a:spcAft>
                        <a:buNone/>
                      </a:pPr>
                      <a:endParaRPr sz="2500" dirty="0">
                        <a:solidFill>
                          <a:schemeClr val="dk2"/>
                        </a:solidFill>
                        <a:latin typeface="Staatliches"/>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844" name="Google Shape;1844;p54"/>
          <p:cNvGraphicFramePr/>
          <p:nvPr>
            <p:extLst>
              <p:ext uri="{D42A27DB-BD31-4B8C-83A1-F6EECF244321}">
                <p14:modId xmlns:p14="http://schemas.microsoft.com/office/powerpoint/2010/main" val="2535758544"/>
              </p:ext>
            </p:extLst>
          </p:nvPr>
        </p:nvGraphicFramePr>
        <p:xfrm>
          <a:off x="5946162" y="1464630"/>
          <a:ext cx="2482125" cy="3256440"/>
        </p:xfrm>
        <a:graphic>
          <a:graphicData uri="http://schemas.openxmlformats.org/drawingml/2006/table">
            <a:tbl>
              <a:tblPr>
                <a:noFill/>
                <a:tableStyleId>{F959692B-BFC8-4CA5-BE8E-C937378C78D4}</a:tableStyleId>
              </a:tblPr>
              <a:tblGrid>
                <a:gridCol w="2482125">
                  <a:extLst>
                    <a:ext uri="{9D8B030D-6E8A-4147-A177-3AD203B41FA5}">
                      <a16:colId xmlns:a16="http://schemas.microsoft.com/office/drawing/2014/main" val="20000"/>
                    </a:ext>
                  </a:extLst>
                </a:gridCol>
              </a:tblGrid>
              <a:tr h="805275">
                <a:tc>
                  <a:txBody>
                    <a:bodyPr/>
                    <a:lstStyle/>
                    <a:p>
                      <a:pPr marL="0" lvl="0" indent="0" algn="ctr" rtl="0">
                        <a:spcBef>
                          <a:spcPts val="0"/>
                        </a:spcBef>
                        <a:spcAft>
                          <a:spcPts val="0"/>
                        </a:spcAft>
                        <a:buNone/>
                      </a:pPr>
                      <a:endParaRPr sz="3000" dirty="0">
                        <a:solidFill>
                          <a:schemeClr val="dk1"/>
                        </a:solidFill>
                        <a:latin typeface="Staatliches"/>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805275">
                <a:tc>
                  <a:txBody>
                    <a:bodyPr/>
                    <a:lstStyle/>
                    <a:p>
                      <a:pPr marL="400050" lvl="0" indent="-400050" algn="l" rtl="0">
                        <a:spcBef>
                          <a:spcPts val="0"/>
                        </a:spcBef>
                        <a:spcAft>
                          <a:spcPts val="0"/>
                        </a:spcAft>
                        <a:buFont typeface="+mj-lt"/>
                        <a:buAutoNum type="romanUcPeriod" startAt="5"/>
                      </a:pPr>
                      <a:r>
                        <a:rPr lang="en-GB" sz="1600" b="1" dirty="0">
                          <a:solidFill>
                            <a:srgbClr val="000000"/>
                          </a:solidFill>
                        </a:rPr>
                        <a:t>Job Discovery</a:t>
                      </a:r>
                    </a:p>
                    <a:p>
                      <a:pPr marL="400050" lvl="0" indent="-400050" algn="l" rtl="0">
                        <a:spcBef>
                          <a:spcPts val="0"/>
                        </a:spcBef>
                        <a:spcAft>
                          <a:spcPts val="0"/>
                        </a:spcAft>
                        <a:buFont typeface="+mj-lt"/>
                        <a:buAutoNum type="romanUcPeriod" startAt="5"/>
                      </a:pPr>
                      <a:endParaRPr lang="en-GB" sz="1600" b="1" dirty="0">
                        <a:solidFill>
                          <a:srgbClr val="000000"/>
                        </a:solidFill>
                      </a:endParaRPr>
                    </a:p>
                    <a:p>
                      <a:pPr marL="400050" lvl="0" indent="-400050" algn="l" rtl="0">
                        <a:spcBef>
                          <a:spcPts val="0"/>
                        </a:spcBef>
                        <a:spcAft>
                          <a:spcPts val="0"/>
                        </a:spcAft>
                        <a:buFont typeface="+mj-lt"/>
                        <a:buAutoNum type="romanUcPeriod" startAt="5"/>
                      </a:pPr>
                      <a:endParaRPr lang="en-GB" sz="1600" b="1" dirty="0">
                        <a:solidFill>
                          <a:srgbClr val="000000"/>
                        </a:solidFill>
                        <a:latin typeface="Cairo"/>
                        <a:ea typeface="Cairo"/>
                        <a:cs typeface="Cairo"/>
                        <a:sym typeface="Cairo"/>
                      </a:endParaRP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UcPeriod" startAt="5"/>
                        <a:tabLst/>
                        <a:defRPr/>
                      </a:pPr>
                      <a:r>
                        <a:rPr lang="en-GB" sz="1600" b="1" dirty="0">
                          <a:solidFill>
                            <a:srgbClr val="000000"/>
                          </a:solidFill>
                        </a:rPr>
                        <a:t>Streamlined Verification</a:t>
                      </a:r>
                    </a:p>
                    <a:p>
                      <a:pPr marL="400050" lvl="0" indent="-400050" algn="l" rtl="0">
                        <a:spcBef>
                          <a:spcPts val="0"/>
                        </a:spcBef>
                        <a:spcAft>
                          <a:spcPts val="0"/>
                        </a:spcAft>
                        <a:buFont typeface="+mj-lt"/>
                        <a:buAutoNum type="romanUcPeriod" startAt="5"/>
                      </a:pPr>
                      <a:endParaRPr sz="1600" dirty="0">
                        <a:solidFill>
                          <a:schemeClr val="dk1"/>
                        </a:solidFill>
                        <a:latin typeface="Cairo"/>
                        <a:ea typeface="Cairo"/>
                        <a:cs typeface="Cairo"/>
                        <a:sym typeface="Cai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805275">
                <a:tc>
                  <a:txBody>
                    <a:bodyPr/>
                    <a:lstStyle/>
                    <a:p>
                      <a:pPr marL="0" lvl="0" indent="0" algn="ctr" rtl="0">
                        <a:spcBef>
                          <a:spcPts val="0"/>
                        </a:spcBef>
                        <a:spcAft>
                          <a:spcPts val="0"/>
                        </a:spcAft>
                        <a:buNone/>
                      </a:pPr>
                      <a:endParaRPr sz="2500" dirty="0">
                        <a:solidFill>
                          <a:schemeClr val="dk2"/>
                        </a:solidFill>
                        <a:latin typeface="Staatliches"/>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 name="Picture 1">
            <a:extLst>
              <a:ext uri="{FF2B5EF4-FFF2-40B4-BE49-F238E27FC236}">
                <a16:creationId xmlns:a16="http://schemas.microsoft.com/office/drawing/2014/main" id="{F0EB537D-E66B-CCB8-1EE6-0E77A65B13D0}"/>
              </a:ext>
            </a:extLst>
          </p:cNvPr>
          <p:cNvPicPr>
            <a:picLocks noChangeAspect="1"/>
          </p:cNvPicPr>
          <p:nvPr/>
        </p:nvPicPr>
        <p:blipFill>
          <a:blip r:embed="rId3"/>
          <a:stretch>
            <a:fillRect/>
          </a:stretch>
        </p:blipFill>
        <p:spPr>
          <a:xfrm>
            <a:off x="1754687" y="1658857"/>
            <a:ext cx="408467" cy="377985"/>
          </a:xfrm>
          <a:prstGeom prst="rect">
            <a:avLst/>
          </a:prstGeom>
        </p:spPr>
      </p:pic>
      <p:pic>
        <p:nvPicPr>
          <p:cNvPr id="3" name="Picture 2">
            <a:extLst>
              <a:ext uri="{FF2B5EF4-FFF2-40B4-BE49-F238E27FC236}">
                <a16:creationId xmlns:a16="http://schemas.microsoft.com/office/drawing/2014/main" id="{989DA6C3-4E1D-EED5-745D-22ACFD057C33}"/>
              </a:ext>
            </a:extLst>
          </p:cNvPr>
          <p:cNvPicPr>
            <a:picLocks noChangeAspect="1"/>
          </p:cNvPicPr>
          <p:nvPr/>
        </p:nvPicPr>
        <p:blipFill>
          <a:blip r:embed="rId4"/>
          <a:stretch>
            <a:fillRect/>
          </a:stretch>
        </p:blipFill>
        <p:spPr>
          <a:xfrm>
            <a:off x="4389104" y="1692387"/>
            <a:ext cx="365792" cy="310923"/>
          </a:xfrm>
          <a:prstGeom prst="rect">
            <a:avLst/>
          </a:prstGeom>
        </p:spPr>
      </p:pic>
      <p:pic>
        <p:nvPicPr>
          <p:cNvPr id="4" name="Picture 3">
            <a:extLst>
              <a:ext uri="{FF2B5EF4-FFF2-40B4-BE49-F238E27FC236}">
                <a16:creationId xmlns:a16="http://schemas.microsoft.com/office/drawing/2014/main" id="{CFD9355E-FF2B-814D-B092-B8258CD55D1B}"/>
              </a:ext>
            </a:extLst>
          </p:cNvPr>
          <p:cNvPicPr>
            <a:picLocks noChangeAspect="1"/>
          </p:cNvPicPr>
          <p:nvPr/>
        </p:nvPicPr>
        <p:blipFill>
          <a:blip r:embed="rId5"/>
          <a:stretch>
            <a:fillRect/>
          </a:stretch>
        </p:blipFill>
        <p:spPr>
          <a:xfrm>
            <a:off x="7035714" y="1692387"/>
            <a:ext cx="353599" cy="359695"/>
          </a:xfrm>
          <a:prstGeom prst="rect">
            <a:avLst/>
          </a:prstGeom>
        </p:spPr>
      </p:pic>
      <p:pic>
        <p:nvPicPr>
          <p:cNvPr id="5" name="Picture 4">
            <a:extLst>
              <a:ext uri="{FF2B5EF4-FFF2-40B4-BE49-F238E27FC236}">
                <a16:creationId xmlns:a16="http://schemas.microsoft.com/office/drawing/2014/main" id="{A74D1D95-13D7-A264-745C-85B2BC3AFD04}"/>
              </a:ext>
            </a:extLst>
          </p:cNvPr>
          <p:cNvPicPr>
            <a:picLocks noChangeAspect="1"/>
          </p:cNvPicPr>
          <p:nvPr/>
        </p:nvPicPr>
        <p:blipFill>
          <a:blip r:embed="rId6"/>
          <a:stretch>
            <a:fillRect/>
          </a:stretch>
        </p:blipFill>
        <p:spPr>
          <a:xfrm>
            <a:off x="7041810" y="1698483"/>
            <a:ext cx="341406" cy="3535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58"/>
          <p:cNvSpPr/>
          <p:nvPr/>
        </p:nvSpPr>
        <p:spPr>
          <a:xfrm flipH="1">
            <a:off x="4050575" y="1328064"/>
            <a:ext cx="1042800" cy="1042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txBox="1">
            <a:spLocks noGrp="1"/>
          </p:cNvSpPr>
          <p:nvPr>
            <p:ph type="title"/>
          </p:nvPr>
        </p:nvSpPr>
        <p:spPr>
          <a:xfrm flipH="1">
            <a:off x="3272070" y="2563049"/>
            <a:ext cx="2703688" cy="533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Conclusion</a:t>
            </a:r>
          </a:p>
        </p:txBody>
      </p:sp>
      <p:sp>
        <p:nvSpPr>
          <p:cNvPr id="2051" name="Google Shape;2051;p58"/>
          <p:cNvSpPr txBox="1">
            <a:spLocks noGrp="1"/>
          </p:cNvSpPr>
          <p:nvPr>
            <p:ph type="title" idx="2"/>
          </p:nvPr>
        </p:nvSpPr>
        <p:spPr>
          <a:xfrm flipH="1">
            <a:off x="4151150" y="1539475"/>
            <a:ext cx="841800" cy="61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06</a:t>
            </a:r>
            <a:endParaRPr dirty="0"/>
          </a:p>
        </p:txBody>
      </p:sp>
      <p:sp>
        <p:nvSpPr>
          <p:cNvPr id="2052" name="Google Shape;2052;p58"/>
          <p:cNvSpPr txBox="1">
            <a:spLocks noGrp="1"/>
          </p:cNvSpPr>
          <p:nvPr>
            <p:ph type="subTitle" idx="1"/>
          </p:nvPr>
        </p:nvSpPr>
        <p:spPr>
          <a:xfrm flipH="1">
            <a:off x="2529925" y="3195625"/>
            <a:ext cx="4083900" cy="619800"/>
          </a:xfrm>
          <a:prstGeom prst="rect">
            <a:avLst/>
          </a:prstGeom>
        </p:spPr>
        <p:txBody>
          <a:bodyPr spcFirstLastPara="1" wrap="square" lIns="0" tIns="0" rIns="0" bIns="0" anchor="ctr" anchorCtr="0">
            <a:noAutofit/>
          </a:bodyPr>
          <a:lstStyle/>
          <a:p>
            <a:pPr marL="0" marR="0" indent="0" algn="ctr" rtl="0">
              <a:spcBef>
                <a:spcPts val="0"/>
              </a:spcBef>
              <a:spcAft>
                <a:spcPts val="0"/>
              </a:spcAft>
            </a:pPr>
            <a:r>
              <a:rPr lang="en-IN" sz="1800" b="0" i="0" dirty="0">
                <a:solidFill>
                  <a:srgbClr val="000000"/>
                </a:solidFill>
                <a:effectLst/>
                <a:latin typeface="Cairo" panose="020B0604020202020204" charset="-78"/>
                <a:ea typeface="Cairo" panose="020B0604020202020204" charset="-78"/>
                <a:cs typeface="Cairo" panose="020B0604020202020204" charset="-78"/>
              </a:rPr>
              <a:t>How this application make future better</a:t>
            </a:r>
            <a:endParaRPr lang="en-IN" dirty="0">
              <a:effectLst/>
            </a:endParaRPr>
          </a:p>
        </p:txBody>
      </p:sp>
      <p:grpSp>
        <p:nvGrpSpPr>
          <p:cNvPr id="2053" name="Google Shape;2053;p58"/>
          <p:cNvGrpSpPr/>
          <p:nvPr/>
        </p:nvGrpSpPr>
        <p:grpSpPr>
          <a:xfrm>
            <a:off x="497737" y="1633400"/>
            <a:ext cx="1350570" cy="2970700"/>
            <a:chOff x="378425" y="1633400"/>
            <a:chExt cx="1350570" cy="2970700"/>
          </a:xfrm>
        </p:grpSpPr>
        <p:sp>
          <p:nvSpPr>
            <p:cNvPr id="2054" name="Google Shape;2054;p58"/>
            <p:cNvSpPr/>
            <p:nvPr/>
          </p:nvSpPr>
          <p:spPr>
            <a:xfrm>
              <a:off x="865374" y="4306762"/>
              <a:ext cx="182743" cy="103303"/>
            </a:xfrm>
            <a:custGeom>
              <a:avLst/>
              <a:gdLst/>
              <a:ahLst/>
              <a:cxnLst/>
              <a:rect l="l" t="t" r="r" b="b"/>
              <a:pathLst>
                <a:path w="3676" h="2078" extrusionOk="0">
                  <a:moveTo>
                    <a:pt x="1" y="1"/>
                  </a:moveTo>
                  <a:lnTo>
                    <a:pt x="1" y="2078"/>
                  </a:lnTo>
                  <a:lnTo>
                    <a:pt x="3539" y="1986"/>
                  </a:lnTo>
                  <a:lnTo>
                    <a:pt x="3676" y="115"/>
                  </a:ln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857470" y="4397540"/>
              <a:ext cx="398297" cy="198651"/>
            </a:xfrm>
            <a:custGeom>
              <a:avLst/>
              <a:gdLst/>
              <a:ahLst/>
              <a:cxnLst/>
              <a:rect l="l" t="t" r="r" b="b"/>
              <a:pathLst>
                <a:path w="8012" h="3996" extrusionOk="0">
                  <a:moveTo>
                    <a:pt x="4040" y="1"/>
                  </a:moveTo>
                  <a:lnTo>
                    <a:pt x="46" y="115"/>
                  </a:lnTo>
                  <a:lnTo>
                    <a:pt x="23" y="3493"/>
                  </a:lnTo>
                  <a:cubicBezTo>
                    <a:pt x="0" y="3676"/>
                    <a:pt x="160" y="3835"/>
                    <a:pt x="343" y="3858"/>
                  </a:cubicBezTo>
                  <a:lnTo>
                    <a:pt x="7578" y="3995"/>
                  </a:lnTo>
                  <a:cubicBezTo>
                    <a:pt x="7875" y="3995"/>
                    <a:pt x="8012" y="3653"/>
                    <a:pt x="7784" y="3447"/>
                  </a:cubicBezTo>
                  <a:lnTo>
                    <a:pt x="4588" y="526"/>
                  </a:lnTo>
                  <a:lnTo>
                    <a:pt x="40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857470" y="4556425"/>
              <a:ext cx="398297" cy="39770"/>
            </a:xfrm>
            <a:custGeom>
              <a:avLst/>
              <a:gdLst/>
              <a:ahLst/>
              <a:cxnLst/>
              <a:rect l="l" t="t" r="r" b="b"/>
              <a:pathLst>
                <a:path w="8012" h="800" extrusionOk="0">
                  <a:moveTo>
                    <a:pt x="23" y="0"/>
                  </a:moveTo>
                  <a:lnTo>
                    <a:pt x="23" y="297"/>
                  </a:lnTo>
                  <a:cubicBezTo>
                    <a:pt x="0" y="480"/>
                    <a:pt x="160" y="639"/>
                    <a:pt x="343" y="662"/>
                  </a:cubicBezTo>
                  <a:lnTo>
                    <a:pt x="7578" y="799"/>
                  </a:lnTo>
                  <a:cubicBezTo>
                    <a:pt x="7875" y="799"/>
                    <a:pt x="8012" y="457"/>
                    <a:pt x="7784" y="251"/>
                  </a:cubicBezTo>
                  <a:lnTo>
                    <a:pt x="7692" y="160"/>
                  </a:lnTo>
                  <a:cubicBezTo>
                    <a:pt x="7624" y="206"/>
                    <a:pt x="7555" y="229"/>
                    <a:pt x="7464" y="229"/>
                  </a:cubicBezTo>
                  <a:lnTo>
                    <a:pt x="251" y="92"/>
                  </a:lnTo>
                  <a:cubicBezTo>
                    <a:pt x="160" y="92"/>
                    <a:pt x="69" y="46"/>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855183" y="4557569"/>
              <a:ext cx="341575" cy="12528"/>
            </a:xfrm>
            <a:custGeom>
              <a:avLst/>
              <a:gdLst/>
              <a:ahLst/>
              <a:cxnLst/>
              <a:rect l="l" t="t" r="r" b="b"/>
              <a:pathLst>
                <a:path w="6871" h="252" extrusionOk="0">
                  <a:moveTo>
                    <a:pt x="69" y="0"/>
                  </a:moveTo>
                  <a:cubicBezTo>
                    <a:pt x="23" y="0"/>
                    <a:pt x="1" y="23"/>
                    <a:pt x="1" y="69"/>
                  </a:cubicBezTo>
                  <a:cubicBezTo>
                    <a:pt x="1" y="114"/>
                    <a:pt x="23" y="137"/>
                    <a:pt x="69" y="160"/>
                  </a:cubicBezTo>
                  <a:lnTo>
                    <a:pt x="6802" y="251"/>
                  </a:lnTo>
                  <a:cubicBezTo>
                    <a:pt x="6825" y="251"/>
                    <a:pt x="6871" y="228"/>
                    <a:pt x="6871" y="183"/>
                  </a:cubicBezTo>
                  <a:cubicBezTo>
                    <a:pt x="6871" y="137"/>
                    <a:pt x="6825" y="91"/>
                    <a:pt x="6802" y="91"/>
                  </a:cubicBezTo>
                  <a:lnTo>
                    <a:pt x="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900572" y="4446607"/>
              <a:ext cx="69250" cy="66714"/>
            </a:xfrm>
            <a:custGeom>
              <a:avLst/>
              <a:gdLst/>
              <a:ahLst/>
              <a:cxnLst/>
              <a:rect l="l" t="t" r="r" b="b"/>
              <a:pathLst>
                <a:path w="1393" h="1342" extrusionOk="0">
                  <a:moveTo>
                    <a:pt x="799" y="155"/>
                  </a:moveTo>
                  <a:cubicBezTo>
                    <a:pt x="936" y="201"/>
                    <a:pt x="1051" y="269"/>
                    <a:pt x="1119" y="383"/>
                  </a:cubicBezTo>
                  <a:cubicBezTo>
                    <a:pt x="1210" y="497"/>
                    <a:pt x="1233" y="634"/>
                    <a:pt x="1210" y="771"/>
                  </a:cubicBezTo>
                  <a:cubicBezTo>
                    <a:pt x="1187" y="908"/>
                    <a:pt x="1096" y="1022"/>
                    <a:pt x="982" y="1114"/>
                  </a:cubicBezTo>
                  <a:cubicBezTo>
                    <a:pt x="896" y="1165"/>
                    <a:pt x="798" y="1191"/>
                    <a:pt x="696" y="1191"/>
                  </a:cubicBezTo>
                  <a:cubicBezTo>
                    <a:pt x="662" y="1191"/>
                    <a:pt x="628" y="1188"/>
                    <a:pt x="594" y="1182"/>
                  </a:cubicBezTo>
                  <a:cubicBezTo>
                    <a:pt x="320" y="1136"/>
                    <a:pt x="137" y="863"/>
                    <a:pt x="183" y="566"/>
                  </a:cubicBezTo>
                  <a:cubicBezTo>
                    <a:pt x="206" y="429"/>
                    <a:pt x="297" y="315"/>
                    <a:pt x="411" y="246"/>
                  </a:cubicBezTo>
                  <a:cubicBezTo>
                    <a:pt x="480" y="178"/>
                    <a:pt x="594" y="155"/>
                    <a:pt x="685" y="155"/>
                  </a:cubicBezTo>
                  <a:close/>
                  <a:moveTo>
                    <a:pt x="676" y="0"/>
                  </a:moveTo>
                  <a:cubicBezTo>
                    <a:pt x="545" y="0"/>
                    <a:pt x="420" y="42"/>
                    <a:pt x="320" y="109"/>
                  </a:cubicBezTo>
                  <a:cubicBezTo>
                    <a:pt x="160" y="223"/>
                    <a:pt x="69" y="360"/>
                    <a:pt x="23" y="543"/>
                  </a:cubicBezTo>
                  <a:cubicBezTo>
                    <a:pt x="1" y="726"/>
                    <a:pt x="23" y="908"/>
                    <a:pt x="137" y="1045"/>
                  </a:cubicBezTo>
                  <a:cubicBezTo>
                    <a:pt x="229" y="1205"/>
                    <a:pt x="389" y="1296"/>
                    <a:pt x="571" y="1342"/>
                  </a:cubicBezTo>
                  <a:lnTo>
                    <a:pt x="685" y="1342"/>
                  </a:lnTo>
                  <a:cubicBezTo>
                    <a:pt x="822" y="1342"/>
                    <a:pt x="959" y="1319"/>
                    <a:pt x="1073" y="1228"/>
                  </a:cubicBezTo>
                  <a:cubicBezTo>
                    <a:pt x="1210" y="1136"/>
                    <a:pt x="1324" y="977"/>
                    <a:pt x="1347" y="817"/>
                  </a:cubicBezTo>
                  <a:cubicBezTo>
                    <a:pt x="1393" y="634"/>
                    <a:pt x="1347" y="452"/>
                    <a:pt x="1256" y="292"/>
                  </a:cubicBezTo>
                  <a:cubicBezTo>
                    <a:pt x="1142" y="155"/>
                    <a:pt x="1005" y="41"/>
                    <a:pt x="822" y="18"/>
                  </a:cubicBezTo>
                  <a:cubicBezTo>
                    <a:pt x="773" y="6"/>
                    <a:pt x="724" y="0"/>
                    <a:pt x="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1051504" y="4419414"/>
              <a:ext cx="38627" cy="40615"/>
            </a:xfrm>
            <a:custGeom>
              <a:avLst/>
              <a:gdLst/>
              <a:ahLst/>
              <a:cxnLst/>
              <a:rect l="l" t="t" r="r" b="b"/>
              <a:pathLst>
                <a:path w="777" h="817" extrusionOk="0">
                  <a:moveTo>
                    <a:pt x="685" y="0"/>
                  </a:moveTo>
                  <a:cubicBezTo>
                    <a:pt x="668" y="0"/>
                    <a:pt x="651" y="6"/>
                    <a:pt x="639" y="17"/>
                  </a:cubicBezTo>
                  <a:lnTo>
                    <a:pt x="23" y="679"/>
                  </a:lnTo>
                  <a:cubicBezTo>
                    <a:pt x="0" y="702"/>
                    <a:pt x="0" y="770"/>
                    <a:pt x="23" y="793"/>
                  </a:cubicBezTo>
                  <a:cubicBezTo>
                    <a:pt x="46" y="793"/>
                    <a:pt x="46" y="816"/>
                    <a:pt x="69" y="816"/>
                  </a:cubicBezTo>
                  <a:cubicBezTo>
                    <a:pt x="92" y="816"/>
                    <a:pt x="114" y="793"/>
                    <a:pt x="137" y="793"/>
                  </a:cubicBezTo>
                  <a:lnTo>
                    <a:pt x="731" y="131"/>
                  </a:lnTo>
                  <a:cubicBezTo>
                    <a:pt x="776" y="109"/>
                    <a:pt x="776" y="40"/>
                    <a:pt x="731" y="17"/>
                  </a:cubicBezTo>
                  <a:cubicBezTo>
                    <a:pt x="719" y="6"/>
                    <a:pt x="702"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1075317" y="4443227"/>
              <a:ext cx="38627" cy="39472"/>
            </a:xfrm>
            <a:custGeom>
              <a:avLst/>
              <a:gdLst/>
              <a:ahLst/>
              <a:cxnLst/>
              <a:rect l="l" t="t" r="r" b="b"/>
              <a:pathLst>
                <a:path w="777" h="794" extrusionOk="0">
                  <a:moveTo>
                    <a:pt x="697" y="0"/>
                  </a:moveTo>
                  <a:cubicBezTo>
                    <a:pt x="674" y="0"/>
                    <a:pt x="651" y="6"/>
                    <a:pt x="640" y="18"/>
                  </a:cubicBezTo>
                  <a:lnTo>
                    <a:pt x="23" y="679"/>
                  </a:lnTo>
                  <a:cubicBezTo>
                    <a:pt x="1" y="702"/>
                    <a:pt x="1" y="748"/>
                    <a:pt x="46" y="771"/>
                  </a:cubicBezTo>
                  <a:cubicBezTo>
                    <a:pt x="46" y="794"/>
                    <a:pt x="69" y="794"/>
                    <a:pt x="92" y="794"/>
                  </a:cubicBezTo>
                  <a:cubicBezTo>
                    <a:pt x="115" y="794"/>
                    <a:pt x="138" y="794"/>
                    <a:pt x="138" y="771"/>
                  </a:cubicBezTo>
                  <a:lnTo>
                    <a:pt x="754" y="132"/>
                  </a:lnTo>
                  <a:cubicBezTo>
                    <a:pt x="777" y="86"/>
                    <a:pt x="777" y="40"/>
                    <a:pt x="754" y="18"/>
                  </a:cubicBezTo>
                  <a:cubicBezTo>
                    <a:pt x="742" y="6"/>
                    <a:pt x="720"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1098036" y="4465896"/>
              <a:ext cx="39770" cy="40615"/>
            </a:xfrm>
            <a:custGeom>
              <a:avLst/>
              <a:gdLst/>
              <a:ahLst/>
              <a:cxnLst/>
              <a:rect l="l" t="t" r="r" b="b"/>
              <a:pathLst>
                <a:path w="800" h="817" extrusionOk="0">
                  <a:moveTo>
                    <a:pt x="705" y="1"/>
                  </a:moveTo>
                  <a:cubicBezTo>
                    <a:pt x="685" y="1"/>
                    <a:pt x="662" y="7"/>
                    <a:pt x="639" y="18"/>
                  </a:cubicBezTo>
                  <a:lnTo>
                    <a:pt x="46" y="680"/>
                  </a:lnTo>
                  <a:cubicBezTo>
                    <a:pt x="0" y="703"/>
                    <a:pt x="23" y="771"/>
                    <a:pt x="46" y="794"/>
                  </a:cubicBezTo>
                  <a:cubicBezTo>
                    <a:pt x="69" y="794"/>
                    <a:pt x="69" y="817"/>
                    <a:pt x="91" y="817"/>
                  </a:cubicBezTo>
                  <a:cubicBezTo>
                    <a:pt x="114" y="817"/>
                    <a:pt x="137" y="794"/>
                    <a:pt x="160" y="794"/>
                  </a:cubicBezTo>
                  <a:lnTo>
                    <a:pt x="753" y="132"/>
                  </a:lnTo>
                  <a:cubicBezTo>
                    <a:pt x="799" y="87"/>
                    <a:pt x="799" y="41"/>
                    <a:pt x="753" y="18"/>
                  </a:cubicBezTo>
                  <a:cubicBezTo>
                    <a:pt x="742" y="7"/>
                    <a:pt x="725"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1026547" y="4343799"/>
              <a:ext cx="43150" cy="75364"/>
            </a:xfrm>
            <a:custGeom>
              <a:avLst/>
              <a:gdLst/>
              <a:ahLst/>
              <a:cxnLst/>
              <a:rect l="l" t="t" r="r" b="b"/>
              <a:pathLst>
                <a:path w="868" h="1516" extrusionOk="0">
                  <a:moveTo>
                    <a:pt x="365" y="146"/>
                  </a:moveTo>
                  <a:cubicBezTo>
                    <a:pt x="434" y="146"/>
                    <a:pt x="502" y="146"/>
                    <a:pt x="548" y="192"/>
                  </a:cubicBezTo>
                  <a:cubicBezTo>
                    <a:pt x="594" y="237"/>
                    <a:pt x="639" y="283"/>
                    <a:pt x="639" y="351"/>
                  </a:cubicBezTo>
                  <a:cubicBezTo>
                    <a:pt x="685" y="534"/>
                    <a:pt x="662" y="1150"/>
                    <a:pt x="594" y="1333"/>
                  </a:cubicBezTo>
                  <a:cubicBezTo>
                    <a:pt x="479" y="1150"/>
                    <a:pt x="206" y="557"/>
                    <a:pt x="183" y="420"/>
                  </a:cubicBezTo>
                  <a:cubicBezTo>
                    <a:pt x="160" y="306"/>
                    <a:pt x="251" y="169"/>
                    <a:pt x="365" y="146"/>
                  </a:cubicBezTo>
                  <a:close/>
                  <a:moveTo>
                    <a:pt x="424" y="0"/>
                  </a:moveTo>
                  <a:cubicBezTo>
                    <a:pt x="398" y="0"/>
                    <a:pt x="371" y="3"/>
                    <a:pt x="343" y="9"/>
                  </a:cubicBezTo>
                  <a:cubicBezTo>
                    <a:pt x="137" y="32"/>
                    <a:pt x="0" y="237"/>
                    <a:pt x="46" y="443"/>
                  </a:cubicBezTo>
                  <a:cubicBezTo>
                    <a:pt x="69" y="580"/>
                    <a:pt x="411" y="1424"/>
                    <a:pt x="548" y="1493"/>
                  </a:cubicBezTo>
                  <a:cubicBezTo>
                    <a:pt x="571" y="1515"/>
                    <a:pt x="594" y="1515"/>
                    <a:pt x="594" y="1515"/>
                  </a:cubicBezTo>
                  <a:cubicBezTo>
                    <a:pt x="616" y="1515"/>
                    <a:pt x="639" y="1515"/>
                    <a:pt x="639" y="1493"/>
                  </a:cubicBezTo>
                  <a:cubicBezTo>
                    <a:pt x="868" y="1378"/>
                    <a:pt x="799" y="374"/>
                    <a:pt x="799" y="306"/>
                  </a:cubicBezTo>
                  <a:cubicBezTo>
                    <a:pt x="776" y="214"/>
                    <a:pt x="731" y="123"/>
                    <a:pt x="639" y="77"/>
                  </a:cubicBezTo>
                  <a:cubicBezTo>
                    <a:pt x="571" y="26"/>
                    <a:pt x="502"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1052647" y="4370595"/>
              <a:ext cx="68106" cy="48569"/>
            </a:xfrm>
            <a:custGeom>
              <a:avLst/>
              <a:gdLst/>
              <a:ahLst/>
              <a:cxnLst/>
              <a:rect l="l" t="t" r="r" b="b"/>
              <a:pathLst>
                <a:path w="1370" h="977" extrusionOk="0">
                  <a:moveTo>
                    <a:pt x="959" y="155"/>
                  </a:moveTo>
                  <a:cubicBezTo>
                    <a:pt x="1050" y="155"/>
                    <a:pt x="1119" y="200"/>
                    <a:pt x="1164" y="269"/>
                  </a:cubicBezTo>
                  <a:cubicBezTo>
                    <a:pt x="1210" y="314"/>
                    <a:pt x="1210" y="383"/>
                    <a:pt x="1187" y="451"/>
                  </a:cubicBezTo>
                  <a:cubicBezTo>
                    <a:pt x="1187" y="497"/>
                    <a:pt x="1141" y="566"/>
                    <a:pt x="1096" y="588"/>
                  </a:cubicBezTo>
                  <a:cubicBezTo>
                    <a:pt x="959" y="657"/>
                    <a:pt x="365" y="817"/>
                    <a:pt x="183" y="817"/>
                  </a:cubicBezTo>
                  <a:cubicBezTo>
                    <a:pt x="251" y="680"/>
                    <a:pt x="685" y="292"/>
                    <a:pt x="845" y="178"/>
                  </a:cubicBezTo>
                  <a:cubicBezTo>
                    <a:pt x="890" y="155"/>
                    <a:pt x="936" y="155"/>
                    <a:pt x="959" y="155"/>
                  </a:cubicBezTo>
                  <a:close/>
                  <a:moveTo>
                    <a:pt x="948" y="0"/>
                  </a:moveTo>
                  <a:cubicBezTo>
                    <a:pt x="889" y="0"/>
                    <a:pt x="831" y="13"/>
                    <a:pt x="776" y="41"/>
                  </a:cubicBezTo>
                  <a:cubicBezTo>
                    <a:pt x="639" y="132"/>
                    <a:pt x="91" y="566"/>
                    <a:pt x="23" y="817"/>
                  </a:cubicBezTo>
                  <a:cubicBezTo>
                    <a:pt x="0" y="862"/>
                    <a:pt x="23" y="908"/>
                    <a:pt x="46" y="931"/>
                  </a:cubicBezTo>
                  <a:cubicBezTo>
                    <a:pt x="46" y="954"/>
                    <a:pt x="114" y="976"/>
                    <a:pt x="183" y="976"/>
                  </a:cubicBezTo>
                  <a:cubicBezTo>
                    <a:pt x="479" y="976"/>
                    <a:pt x="1096" y="748"/>
                    <a:pt x="1164" y="725"/>
                  </a:cubicBezTo>
                  <a:cubicBezTo>
                    <a:pt x="1256" y="657"/>
                    <a:pt x="1324" y="588"/>
                    <a:pt x="1347" y="474"/>
                  </a:cubicBezTo>
                  <a:cubicBezTo>
                    <a:pt x="1370" y="383"/>
                    <a:pt x="1347" y="292"/>
                    <a:pt x="1301" y="200"/>
                  </a:cubicBezTo>
                  <a:cubicBezTo>
                    <a:pt x="1221" y="72"/>
                    <a:pt x="1085" y="0"/>
                    <a:pt x="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605519" y="4306762"/>
              <a:ext cx="182743" cy="103303"/>
            </a:xfrm>
            <a:custGeom>
              <a:avLst/>
              <a:gdLst/>
              <a:ahLst/>
              <a:cxnLst/>
              <a:rect l="l" t="t" r="r" b="b"/>
              <a:pathLst>
                <a:path w="3676" h="2078" extrusionOk="0">
                  <a:moveTo>
                    <a:pt x="1" y="1"/>
                  </a:moveTo>
                  <a:lnTo>
                    <a:pt x="1" y="2078"/>
                  </a:lnTo>
                  <a:lnTo>
                    <a:pt x="3562" y="1986"/>
                  </a:lnTo>
                  <a:lnTo>
                    <a:pt x="3676" y="115"/>
                  </a:ln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591947" y="4405494"/>
              <a:ext cx="398297" cy="198601"/>
            </a:xfrm>
            <a:custGeom>
              <a:avLst/>
              <a:gdLst/>
              <a:ahLst/>
              <a:cxnLst/>
              <a:rect l="l" t="t" r="r" b="b"/>
              <a:pathLst>
                <a:path w="8012" h="3995" extrusionOk="0">
                  <a:moveTo>
                    <a:pt x="4040" y="0"/>
                  </a:moveTo>
                  <a:lnTo>
                    <a:pt x="46" y="92"/>
                  </a:lnTo>
                  <a:lnTo>
                    <a:pt x="23" y="3493"/>
                  </a:lnTo>
                  <a:cubicBezTo>
                    <a:pt x="0" y="3675"/>
                    <a:pt x="160" y="3835"/>
                    <a:pt x="342" y="3835"/>
                  </a:cubicBezTo>
                  <a:lnTo>
                    <a:pt x="7578" y="3995"/>
                  </a:lnTo>
                  <a:cubicBezTo>
                    <a:pt x="7875" y="3995"/>
                    <a:pt x="8012" y="3653"/>
                    <a:pt x="7806" y="3447"/>
                  </a:cubicBezTo>
                  <a:lnTo>
                    <a:pt x="4588" y="503"/>
                  </a:lnTo>
                  <a:lnTo>
                    <a:pt x="404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591947" y="4563236"/>
              <a:ext cx="398297" cy="40864"/>
            </a:xfrm>
            <a:custGeom>
              <a:avLst/>
              <a:gdLst/>
              <a:ahLst/>
              <a:cxnLst/>
              <a:rect l="l" t="t" r="r" b="b"/>
              <a:pathLst>
                <a:path w="8012" h="822" extrusionOk="0">
                  <a:moveTo>
                    <a:pt x="23" y="0"/>
                  </a:moveTo>
                  <a:lnTo>
                    <a:pt x="23" y="320"/>
                  </a:lnTo>
                  <a:cubicBezTo>
                    <a:pt x="0" y="502"/>
                    <a:pt x="160" y="662"/>
                    <a:pt x="342" y="662"/>
                  </a:cubicBezTo>
                  <a:lnTo>
                    <a:pt x="7578" y="822"/>
                  </a:lnTo>
                  <a:cubicBezTo>
                    <a:pt x="7875" y="822"/>
                    <a:pt x="8012" y="480"/>
                    <a:pt x="7806" y="274"/>
                  </a:cubicBezTo>
                  <a:lnTo>
                    <a:pt x="7692" y="183"/>
                  </a:lnTo>
                  <a:cubicBezTo>
                    <a:pt x="7624" y="228"/>
                    <a:pt x="7555" y="251"/>
                    <a:pt x="7464" y="251"/>
                  </a:cubicBezTo>
                  <a:lnTo>
                    <a:pt x="251" y="114"/>
                  </a:lnTo>
                  <a:cubicBezTo>
                    <a:pt x="160" y="114"/>
                    <a:pt x="69" y="69"/>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589660" y="4565175"/>
              <a:ext cx="341575" cy="12826"/>
            </a:xfrm>
            <a:custGeom>
              <a:avLst/>
              <a:gdLst/>
              <a:ahLst/>
              <a:cxnLst/>
              <a:rect l="l" t="t" r="r" b="b"/>
              <a:pathLst>
                <a:path w="6871" h="258" extrusionOk="0">
                  <a:moveTo>
                    <a:pt x="46" y="1"/>
                  </a:moveTo>
                  <a:cubicBezTo>
                    <a:pt x="16" y="1"/>
                    <a:pt x="0" y="38"/>
                    <a:pt x="0" y="75"/>
                  </a:cubicBezTo>
                  <a:cubicBezTo>
                    <a:pt x="0" y="121"/>
                    <a:pt x="23" y="144"/>
                    <a:pt x="69" y="144"/>
                  </a:cubicBezTo>
                  <a:lnTo>
                    <a:pt x="6802" y="258"/>
                  </a:lnTo>
                  <a:cubicBezTo>
                    <a:pt x="6825" y="258"/>
                    <a:pt x="6871" y="212"/>
                    <a:pt x="6871" y="189"/>
                  </a:cubicBezTo>
                  <a:cubicBezTo>
                    <a:pt x="6871" y="144"/>
                    <a:pt x="6825" y="98"/>
                    <a:pt x="6802" y="98"/>
                  </a:cubicBezTo>
                  <a:lnTo>
                    <a:pt x="69" y="7"/>
                  </a:lnTo>
                  <a:cubicBezTo>
                    <a:pt x="61" y="3"/>
                    <a:pt x="53"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635049" y="4454810"/>
              <a:ext cx="70393" cy="66466"/>
            </a:xfrm>
            <a:custGeom>
              <a:avLst/>
              <a:gdLst/>
              <a:ahLst/>
              <a:cxnLst/>
              <a:rect l="l" t="t" r="r" b="b"/>
              <a:pathLst>
                <a:path w="1416" h="1337" extrusionOk="0">
                  <a:moveTo>
                    <a:pt x="799" y="150"/>
                  </a:moveTo>
                  <a:cubicBezTo>
                    <a:pt x="1073" y="218"/>
                    <a:pt x="1256" y="492"/>
                    <a:pt x="1210" y="766"/>
                  </a:cubicBezTo>
                  <a:cubicBezTo>
                    <a:pt x="1187" y="903"/>
                    <a:pt x="1096" y="1017"/>
                    <a:pt x="982" y="1108"/>
                  </a:cubicBezTo>
                  <a:cubicBezTo>
                    <a:pt x="896" y="1160"/>
                    <a:pt x="798" y="1185"/>
                    <a:pt x="696" y="1185"/>
                  </a:cubicBezTo>
                  <a:cubicBezTo>
                    <a:pt x="662" y="1185"/>
                    <a:pt x="628" y="1183"/>
                    <a:pt x="594" y="1177"/>
                  </a:cubicBezTo>
                  <a:cubicBezTo>
                    <a:pt x="457" y="1154"/>
                    <a:pt x="343" y="1063"/>
                    <a:pt x="251" y="949"/>
                  </a:cubicBezTo>
                  <a:cubicBezTo>
                    <a:pt x="183" y="835"/>
                    <a:pt x="160" y="698"/>
                    <a:pt x="183" y="561"/>
                  </a:cubicBezTo>
                  <a:cubicBezTo>
                    <a:pt x="229" y="310"/>
                    <a:pt x="457" y="150"/>
                    <a:pt x="685" y="150"/>
                  </a:cubicBezTo>
                  <a:close/>
                  <a:moveTo>
                    <a:pt x="693" y="1"/>
                  </a:moveTo>
                  <a:cubicBezTo>
                    <a:pt x="379" y="1"/>
                    <a:pt x="104" y="216"/>
                    <a:pt x="23" y="538"/>
                  </a:cubicBezTo>
                  <a:cubicBezTo>
                    <a:pt x="0" y="720"/>
                    <a:pt x="46" y="903"/>
                    <a:pt x="137" y="1040"/>
                  </a:cubicBezTo>
                  <a:cubicBezTo>
                    <a:pt x="229" y="1200"/>
                    <a:pt x="388" y="1291"/>
                    <a:pt x="571" y="1337"/>
                  </a:cubicBezTo>
                  <a:lnTo>
                    <a:pt x="685" y="1337"/>
                  </a:lnTo>
                  <a:cubicBezTo>
                    <a:pt x="822" y="1337"/>
                    <a:pt x="959" y="1291"/>
                    <a:pt x="1073" y="1223"/>
                  </a:cubicBezTo>
                  <a:cubicBezTo>
                    <a:pt x="1210" y="1131"/>
                    <a:pt x="1324" y="971"/>
                    <a:pt x="1347" y="789"/>
                  </a:cubicBezTo>
                  <a:cubicBezTo>
                    <a:pt x="1416" y="424"/>
                    <a:pt x="1187" y="81"/>
                    <a:pt x="822" y="13"/>
                  </a:cubicBezTo>
                  <a:cubicBezTo>
                    <a:pt x="779" y="5"/>
                    <a:pt x="735" y="1"/>
                    <a:pt x="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785981" y="4427318"/>
              <a:ext cx="38627" cy="39521"/>
            </a:xfrm>
            <a:custGeom>
              <a:avLst/>
              <a:gdLst/>
              <a:ahLst/>
              <a:cxnLst/>
              <a:rect l="l" t="t" r="r" b="b"/>
              <a:pathLst>
                <a:path w="777" h="795" extrusionOk="0">
                  <a:moveTo>
                    <a:pt x="685" y="1"/>
                  </a:moveTo>
                  <a:cubicBezTo>
                    <a:pt x="668" y="1"/>
                    <a:pt x="651" y="7"/>
                    <a:pt x="639" y="18"/>
                  </a:cubicBezTo>
                  <a:lnTo>
                    <a:pt x="23" y="680"/>
                  </a:lnTo>
                  <a:cubicBezTo>
                    <a:pt x="0" y="703"/>
                    <a:pt x="0" y="748"/>
                    <a:pt x="23" y="794"/>
                  </a:cubicBezTo>
                  <a:lnTo>
                    <a:pt x="69" y="794"/>
                  </a:lnTo>
                  <a:cubicBezTo>
                    <a:pt x="91" y="794"/>
                    <a:pt x="114" y="794"/>
                    <a:pt x="137" y="771"/>
                  </a:cubicBezTo>
                  <a:lnTo>
                    <a:pt x="731" y="132"/>
                  </a:lnTo>
                  <a:cubicBezTo>
                    <a:pt x="776" y="86"/>
                    <a:pt x="776" y="41"/>
                    <a:pt x="731" y="18"/>
                  </a:cubicBezTo>
                  <a:cubicBezTo>
                    <a:pt x="719" y="7"/>
                    <a:pt x="702" y="1"/>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809794" y="4450336"/>
              <a:ext cx="38627" cy="40317"/>
            </a:xfrm>
            <a:custGeom>
              <a:avLst/>
              <a:gdLst/>
              <a:ahLst/>
              <a:cxnLst/>
              <a:rect l="l" t="t" r="r" b="b"/>
              <a:pathLst>
                <a:path w="777" h="811" extrusionOk="0">
                  <a:moveTo>
                    <a:pt x="697" y="0"/>
                  </a:moveTo>
                  <a:cubicBezTo>
                    <a:pt x="674" y="0"/>
                    <a:pt x="651" y="12"/>
                    <a:pt x="640" y="34"/>
                  </a:cubicBezTo>
                  <a:lnTo>
                    <a:pt x="23" y="696"/>
                  </a:lnTo>
                  <a:cubicBezTo>
                    <a:pt x="1" y="719"/>
                    <a:pt x="1" y="765"/>
                    <a:pt x="46" y="788"/>
                  </a:cubicBezTo>
                  <a:cubicBezTo>
                    <a:pt x="46" y="810"/>
                    <a:pt x="69" y="810"/>
                    <a:pt x="92" y="810"/>
                  </a:cubicBezTo>
                  <a:cubicBezTo>
                    <a:pt x="115" y="810"/>
                    <a:pt x="137" y="810"/>
                    <a:pt x="137" y="788"/>
                  </a:cubicBezTo>
                  <a:lnTo>
                    <a:pt x="754" y="126"/>
                  </a:lnTo>
                  <a:cubicBezTo>
                    <a:pt x="777" y="103"/>
                    <a:pt x="777" y="57"/>
                    <a:pt x="754" y="34"/>
                  </a:cubicBezTo>
                  <a:cubicBezTo>
                    <a:pt x="742" y="12"/>
                    <a:pt x="720"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833607" y="4473851"/>
              <a:ext cx="38627" cy="39472"/>
            </a:xfrm>
            <a:custGeom>
              <a:avLst/>
              <a:gdLst/>
              <a:ahLst/>
              <a:cxnLst/>
              <a:rect l="l" t="t" r="r" b="b"/>
              <a:pathLst>
                <a:path w="777" h="794" extrusionOk="0">
                  <a:moveTo>
                    <a:pt x="683" y="1"/>
                  </a:moveTo>
                  <a:cubicBezTo>
                    <a:pt x="663" y="1"/>
                    <a:pt x="640" y="6"/>
                    <a:pt x="617" y="18"/>
                  </a:cubicBezTo>
                  <a:lnTo>
                    <a:pt x="24" y="680"/>
                  </a:lnTo>
                  <a:cubicBezTo>
                    <a:pt x="1" y="703"/>
                    <a:pt x="1" y="748"/>
                    <a:pt x="24" y="794"/>
                  </a:cubicBezTo>
                  <a:lnTo>
                    <a:pt x="69" y="794"/>
                  </a:lnTo>
                  <a:cubicBezTo>
                    <a:pt x="92" y="794"/>
                    <a:pt x="115" y="794"/>
                    <a:pt x="138" y="771"/>
                  </a:cubicBezTo>
                  <a:lnTo>
                    <a:pt x="731" y="132"/>
                  </a:lnTo>
                  <a:cubicBezTo>
                    <a:pt x="777" y="86"/>
                    <a:pt x="777" y="41"/>
                    <a:pt x="731" y="18"/>
                  </a:cubicBezTo>
                  <a:cubicBezTo>
                    <a:pt x="720" y="6"/>
                    <a:pt x="703"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762118" y="4351704"/>
              <a:ext cx="42057" cy="74270"/>
            </a:xfrm>
            <a:custGeom>
              <a:avLst/>
              <a:gdLst/>
              <a:ahLst/>
              <a:cxnLst/>
              <a:rect l="l" t="t" r="r" b="b"/>
              <a:pathLst>
                <a:path w="846" h="1494" extrusionOk="0">
                  <a:moveTo>
                    <a:pt x="389" y="147"/>
                  </a:moveTo>
                  <a:cubicBezTo>
                    <a:pt x="503" y="147"/>
                    <a:pt x="594" y="215"/>
                    <a:pt x="617" y="329"/>
                  </a:cubicBezTo>
                  <a:cubicBezTo>
                    <a:pt x="663" y="535"/>
                    <a:pt x="640" y="1151"/>
                    <a:pt x="571" y="1311"/>
                  </a:cubicBezTo>
                  <a:cubicBezTo>
                    <a:pt x="457" y="1151"/>
                    <a:pt x="183" y="558"/>
                    <a:pt x="161" y="421"/>
                  </a:cubicBezTo>
                  <a:cubicBezTo>
                    <a:pt x="161" y="352"/>
                    <a:pt x="161" y="306"/>
                    <a:pt x="206" y="238"/>
                  </a:cubicBezTo>
                  <a:cubicBezTo>
                    <a:pt x="229" y="192"/>
                    <a:pt x="298" y="169"/>
                    <a:pt x="343" y="147"/>
                  </a:cubicBezTo>
                  <a:close/>
                  <a:moveTo>
                    <a:pt x="400" y="1"/>
                  </a:moveTo>
                  <a:cubicBezTo>
                    <a:pt x="374" y="1"/>
                    <a:pt x="347" y="4"/>
                    <a:pt x="320" y="10"/>
                  </a:cubicBezTo>
                  <a:cubicBezTo>
                    <a:pt x="229" y="10"/>
                    <a:pt x="138" y="78"/>
                    <a:pt x="69" y="147"/>
                  </a:cubicBezTo>
                  <a:cubicBezTo>
                    <a:pt x="24" y="238"/>
                    <a:pt x="1" y="352"/>
                    <a:pt x="24" y="443"/>
                  </a:cubicBezTo>
                  <a:cubicBezTo>
                    <a:pt x="47" y="580"/>
                    <a:pt x="389" y="1425"/>
                    <a:pt x="526" y="1493"/>
                  </a:cubicBezTo>
                  <a:lnTo>
                    <a:pt x="617" y="1493"/>
                  </a:lnTo>
                  <a:cubicBezTo>
                    <a:pt x="845" y="1379"/>
                    <a:pt x="777" y="375"/>
                    <a:pt x="777" y="306"/>
                  </a:cubicBezTo>
                  <a:cubicBezTo>
                    <a:pt x="737" y="128"/>
                    <a:pt x="57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787124" y="4378151"/>
              <a:ext cx="68106" cy="48967"/>
            </a:xfrm>
            <a:custGeom>
              <a:avLst/>
              <a:gdLst/>
              <a:ahLst/>
              <a:cxnLst/>
              <a:rect l="l" t="t" r="r" b="b"/>
              <a:pathLst>
                <a:path w="1370" h="985" extrusionOk="0">
                  <a:moveTo>
                    <a:pt x="1027" y="162"/>
                  </a:moveTo>
                  <a:cubicBezTo>
                    <a:pt x="1096" y="185"/>
                    <a:pt x="1141" y="208"/>
                    <a:pt x="1164" y="277"/>
                  </a:cubicBezTo>
                  <a:cubicBezTo>
                    <a:pt x="1210" y="322"/>
                    <a:pt x="1210" y="391"/>
                    <a:pt x="1187" y="459"/>
                  </a:cubicBezTo>
                  <a:cubicBezTo>
                    <a:pt x="1187" y="505"/>
                    <a:pt x="1141" y="550"/>
                    <a:pt x="1096" y="596"/>
                  </a:cubicBezTo>
                  <a:cubicBezTo>
                    <a:pt x="959" y="665"/>
                    <a:pt x="365" y="824"/>
                    <a:pt x="183" y="824"/>
                  </a:cubicBezTo>
                  <a:cubicBezTo>
                    <a:pt x="251" y="687"/>
                    <a:pt x="685" y="277"/>
                    <a:pt x="845" y="185"/>
                  </a:cubicBezTo>
                  <a:cubicBezTo>
                    <a:pt x="890" y="162"/>
                    <a:pt x="936" y="162"/>
                    <a:pt x="959" y="162"/>
                  </a:cubicBezTo>
                  <a:close/>
                  <a:moveTo>
                    <a:pt x="951" y="1"/>
                  </a:moveTo>
                  <a:cubicBezTo>
                    <a:pt x="889" y="1"/>
                    <a:pt x="832" y="20"/>
                    <a:pt x="776" y="48"/>
                  </a:cubicBezTo>
                  <a:cubicBezTo>
                    <a:pt x="639" y="140"/>
                    <a:pt x="91" y="573"/>
                    <a:pt x="23" y="802"/>
                  </a:cubicBezTo>
                  <a:cubicBezTo>
                    <a:pt x="0" y="870"/>
                    <a:pt x="23" y="916"/>
                    <a:pt x="46" y="939"/>
                  </a:cubicBezTo>
                  <a:cubicBezTo>
                    <a:pt x="46" y="961"/>
                    <a:pt x="114" y="984"/>
                    <a:pt x="183" y="984"/>
                  </a:cubicBezTo>
                  <a:cubicBezTo>
                    <a:pt x="479" y="984"/>
                    <a:pt x="1096" y="756"/>
                    <a:pt x="1164" y="733"/>
                  </a:cubicBezTo>
                  <a:cubicBezTo>
                    <a:pt x="1255" y="665"/>
                    <a:pt x="1324" y="596"/>
                    <a:pt x="1347" y="482"/>
                  </a:cubicBezTo>
                  <a:cubicBezTo>
                    <a:pt x="1370" y="391"/>
                    <a:pt x="1347" y="277"/>
                    <a:pt x="1301" y="185"/>
                  </a:cubicBezTo>
                  <a:cubicBezTo>
                    <a:pt x="1255" y="117"/>
                    <a:pt x="1164" y="48"/>
                    <a:pt x="1073" y="26"/>
                  </a:cubicBezTo>
                  <a:cubicBezTo>
                    <a:pt x="1029" y="8"/>
                    <a:pt x="989"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521552" y="2908759"/>
              <a:ext cx="761446" cy="1445689"/>
            </a:xfrm>
            <a:custGeom>
              <a:avLst/>
              <a:gdLst/>
              <a:ahLst/>
              <a:cxnLst/>
              <a:rect l="l" t="t" r="r" b="b"/>
              <a:pathLst>
                <a:path w="15317" h="29081" extrusionOk="0">
                  <a:moveTo>
                    <a:pt x="1211" y="1"/>
                  </a:moveTo>
                  <a:lnTo>
                    <a:pt x="457" y="2147"/>
                  </a:lnTo>
                  <a:cubicBezTo>
                    <a:pt x="24" y="3448"/>
                    <a:pt x="1" y="4863"/>
                    <a:pt x="389" y="6187"/>
                  </a:cubicBezTo>
                  <a:lnTo>
                    <a:pt x="503" y="6483"/>
                  </a:lnTo>
                  <a:lnTo>
                    <a:pt x="1211" y="14449"/>
                  </a:lnTo>
                  <a:lnTo>
                    <a:pt x="1028" y="28624"/>
                  </a:lnTo>
                  <a:cubicBezTo>
                    <a:pt x="1005" y="28875"/>
                    <a:pt x="1233" y="29080"/>
                    <a:pt x="1485" y="29080"/>
                  </a:cubicBezTo>
                  <a:lnTo>
                    <a:pt x="5502" y="29035"/>
                  </a:lnTo>
                  <a:cubicBezTo>
                    <a:pt x="5730" y="29035"/>
                    <a:pt x="5913" y="28852"/>
                    <a:pt x="5935" y="28647"/>
                  </a:cubicBezTo>
                  <a:lnTo>
                    <a:pt x="7259" y="14678"/>
                  </a:lnTo>
                  <a:cubicBezTo>
                    <a:pt x="7259" y="14518"/>
                    <a:pt x="7259" y="14358"/>
                    <a:pt x="7259" y="14198"/>
                  </a:cubicBezTo>
                  <a:lnTo>
                    <a:pt x="7214" y="7921"/>
                  </a:lnTo>
                  <a:lnTo>
                    <a:pt x="7214" y="7921"/>
                  </a:lnTo>
                  <a:lnTo>
                    <a:pt x="9108" y="15340"/>
                  </a:lnTo>
                  <a:lnTo>
                    <a:pt x="6620" y="28373"/>
                  </a:lnTo>
                  <a:cubicBezTo>
                    <a:pt x="6575" y="28647"/>
                    <a:pt x="6780" y="28875"/>
                    <a:pt x="7054" y="28875"/>
                  </a:cubicBezTo>
                  <a:lnTo>
                    <a:pt x="10774" y="28875"/>
                  </a:lnTo>
                  <a:cubicBezTo>
                    <a:pt x="11048" y="28875"/>
                    <a:pt x="11277" y="28715"/>
                    <a:pt x="11368" y="28464"/>
                  </a:cubicBezTo>
                  <a:lnTo>
                    <a:pt x="14951" y="17234"/>
                  </a:lnTo>
                  <a:cubicBezTo>
                    <a:pt x="15294" y="16275"/>
                    <a:pt x="15317" y="15203"/>
                    <a:pt x="15066" y="14221"/>
                  </a:cubicBezTo>
                  <a:lnTo>
                    <a:pt x="11528" y="914"/>
                  </a:lnTo>
                  <a:lnTo>
                    <a:pt x="6689" y="914"/>
                  </a:lnTo>
                  <a:lnTo>
                    <a:pt x="66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1078747" y="2269936"/>
              <a:ext cx="455068" cy="513083"/>
            </a:xfrm>
            <a:custGeom>
              <a:avLst/>
              <a:gdLst/>
              <a:ahLst/>
              <a:cxnLst/>
              <a:rect l="l" t="t" r="r" b="b"/>
              <a:pathLst>
                <a:path w="9154" h="10321" extrusionOk="0">
                  <a:moveTo>
                    <a:pt x="7144" y="0"/>
                  </a:moveTo>
                  <a:lnTo>
                    <a:pt x="4451" y="4474"/>
                  </a:lnTo>
                  <a:lnTo>
                    <a:pt x="2191" y="1918"/>
                  </a:lnTo>
                  <a:lnTo>
                    <a:pt x="0" y="6460"/>
                  </a:lnTo>
                  <a:lnTo>
                    <a:pt x="2305" y="9245"/>
                  </a:lnTo>
                  <a:cubicBezTo>
                    <a:pt x="2903" y="9978"/>
                    <a:pt x="3731" y="10320"/>
                    <a:pt x="4549" y="10320"/>
                  </a:cubicBezTo>
                  <a:cubicBezTo>
                    <a:pt x="5793" y="10320"/>
                    <a:pt x="7015" y="9530"/>
                    <a:pt x="7373" y="8126"/>
                  </a:cubicBezTo>
                  <a:lnTo>
                    <a:pt x="9153" y="1324"/>
                  </a:lnTo>
                  <a:lnTo>
                    <a:pt x="714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1261397" y="2482811"/>
              <a:ext cx="45437" cy="71984"/>
            </a:xfrm>
            <a:custGeom>
              <a:avLst/>
              <a:gdLst/>
              <a:ahLst/>
              <a:cxnLst/>
              <a:rect l="l" t="t" r="r" b="b"/>
              <a:pathLst>
                <a:path w="914" h="1448" extrusionOk="0">
                  <a:moveTo>
                    <a:pt x="844" y="0"/>
                  </a:moveTo>
                  <a:cubicBezTo>
                    <a:pt x="821" y="0"/>
                    <a:pt x="793" y="16"/>
                    <a:pt x="777" y="32"/>
                  </a:cubicBezTo>
                  <a:lnTo>
                    <a:pt x="24" y="1333"/>
                  </a:lnTo>
                  <a:cubicBezTo>
                    <a:pt x="1" y="1356"/>
                    <a:pt x="1" y="1402"/>
                    <a:pt x="47" y="1425"/>
                  </a:cubicBezTo>
                  <a:cubicBezTo>
                    <a:pt x="47" y="1447"/>
                    <a:pt x="69" y="1447"/>
                    <a:pt x="92" y="1447"/>
                  </a:cubicBezTo>
                  <a:cubicBezTo>
                    <a:pt x="115" y="1447"/>
                    <a:pt x="138" y="1425"/>
                    <a:pt x="138" y="1402"/>
                  </a:cubicBezTo>
                  <a:lnTo>
                    <a:pt x="891" y="124"/>
                  </a:lnTo>
                  <a:cubicBezTo>
                    <a:pt x="914" y="78"/>
                    <a:pt x="914" y="32"/>
                    <a:pt x="868" y="9"/>
                  </a:cubicBezTo>
                  <a:cubicBezTo>
                    <a:pt x="862" y="3"/>
                    <a:pt x="853" y="0"/>
                    <a:pt x="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1338603" y="2132626"/>
              <a:ext cx="390392" cy="515220"/>
            </a:xfrm>
            <a:custGeom>
              <a:avLst/>
              <a:gdLst/>
              <a:ahLst/>
              <a:cxnLst/>
              <a:rect l="l" t="t" r="r" b="b"/>
              <a:pathLst>
                <a:path w="7853" h="10364" extrusionOk="0">
                  <a:moveTo>
                    <a:pt x="0" y="0"/>
                  </a:moveTo>
                  <a:lnTo>
                    <a:pt x="0" y="10363"/>
                  </a:lnTo>
                  <a:lnTo>
                    <a:pt x="7852" y="10363"/>
                  </a:lnTo>
                  <a:lnTo>
                    <a:pt x="785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1382848" y="2225691"/>
              <a:ext cx="169122" cy="5717"/>
            </a:xfrm>
            <a:custGeom>
              <a:avLst/>
              <a:gdLst/>
              <a:ahLst/>
              <a:cxnLst/>
              <a:rect l="l" t="t" r="r" b="b"/>
              <a:pathLst>
                <a:path w="3402" h="115" extrusionOk="0">
                  <a:moveTo>
                    <a:pt x="69" y="0"/>
                  </a:moveTo>
                  <a:cubicBezTo>
                    <a:pt x="46" y="0"/>
                    <a:pt x="0" y="23"/>
                    <a:pt x="0" y="46"/>
                  </a:cubicBezTo>
                  <a:cubicBezTo>
                    <a:pt x="0" y="91"/>
                    <a:pt x="46" y="114"/>
                    <a:pt x="69" y="114"/>
                  </a:cubicBezTo>
                  <a:lnTo>
                    <a:pt x="3356" y="114"/>
                  </a:lnTo>
                  <a:cubicBezTo>
                    <a:pt x="3378" y="114"/>
                    <a:pt x="3401" y="91"/>
                    <a:pt x="3401" y="46"/>
                  </a:cubicBezTo>
                  <a:cubicBezTo>
                    <a:pt x="3401" y="23"/>
                    <a:pt x="3378" y="0"/>
                    <a:pt x="3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1382848" y="2297179"/>
              <a:ext cx="192934" cy="5717"/>
            </a:xfrm>
            <a:custGeom>
              <a:avLst/>
              <a:gdLst/>
              <a:ahLst/>
              <a:cxnLst/>
              <a:rect l="l" t="t" r="r" b="b"/>
              <a:pathLst>
                <a:path w="3881" h="115" extrusionOk="0">
                  <a:moveTo>
                    <a:pt x="69" y="0"/>
                  </a:moveTo>
                  <a:cubicBezTo>
                    <a:pt x="46" y="0"/>
                    <a:pt x="0" y="23"/>
                    <a:pt x="0" y="69"/>
                  </a:cubicBezTo>
                  <a:cubicBezTo>
                    <a:pt x="0" y="91"/>
                    <a:pt x="46" y="114"/>
                    <a:pt x="69" y="114"/>
                  </a:cubicBezTo>
                  <a:lnTo>
                    <a:pt x="3812" y="114"/>
                  </a:lnTo>
                  <a:cubicBezTo>
                    <a:pt x="3858" y="114"/>
                    <a:pt x="3881" y="91"/>
                    <a:pt x="3881" y="69"/>
                  </a:cubicBezTo>
                  <a:cubicBezTo>
                    <a:pt x="3881" y="23"/>
                    <a:pt x="3858" y="0"/>
                    <a:pt x="3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1382848" y="2529790"/>
              <a:ext cx="192934" cy="5717"/>
            </a:xfrm>
            <a:custGeom>
              <a:avLst/>
              <a:gdLst/>
              <a:ahLst/>
              <a:cxnLst/>
              <a:rect l="l" t="t" r="r" b="b"/>
              <a:pathLst>
                <a:path w="3881" h="115" extrusionOk="0">
                  <a:moveTo>
                    <a:pt x="69" y="0"/>
                  </a:moveTo>
                  <a:cubicBezTo>
                    <a:pt x="46" y="0"/>
                    <a:pt x="0" y="23"/>
                    <a:pt x="0" y="69"/>
                  </a:cubicBezTo>
                  <a:cubicBezTo>
                    <a:pt x="0" y="92"/>
                    <a:pt x="46" y="114"/>
                    <a:pt x="69" y="114"/>
                  </a:cubicBezTo>
                  <a:lnTo>
                    <a:pt x="3812" y="114"/>
                  </a:lnTo>
                  <a:cubicBezTo>
                    <a:pt x="3858" y="114"/>
                    <a:pt x="3881" y="92"/>
                    <a:pt x="3881" y="69"/>
                  </a:cubicBezTo>
                  <a:cubicBezTo>
                    <a:pt x="3881" y="23"/>
                    <a:pt x="3858" y="0"/>
                    <a:pt x="3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1382848" y="2349379"/>
              <a:ext cx="298474" cy="5717"/>
            </a:xfrm>
            <a:custGeom>
              <a:avLst/>
              <a:gdLst/>
              <a:ahLst/>
              <a:cxnLst/>
              <a:rect l="l" t="t" r="r" b="b"/>
              <a:pathLst>
                <a:path w="6004" h="115" extrusionOk="0">
                  <a:moveTo>
                    <a:pt x="69" y="0"/>
                  </a:moveTo>
                  <a:cubicBezTo>
                    <a:pt x="46" y="0"/>
                    <a:pt x="0" y="23"/>
                    <a:pt x="0" y="46"/>
                  </a:cubicBezTo>
                  <a:cubicBezTo>
                    <a:pt x="0" y="91"/>
                    <a:pt x="46" y="114"/>
                    <a:pt x="69" y="114"/>
                  </a:cubicBezTo>
                  <a:lnTo>
                    <a:pt x="5935" y="114"/>
                  </a:lnTo>
                  <a:cubicBezTo>
                    <a:pt x="5981" y="114"/>
                    <a:pt x="6003" y="91"/>
                    <a:pt x="6003" y="46"/>
                  </a:cubicBezTo>
                  <a:cubicBezTo>
                    <a:pt x="6003" y="23"/>
                    <a:pt x="5981" y="0"/>
                    <a:pt x="5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1382848" y="2468493"/>
              <a:ext cx="298474" cy="5717"/>
            </a:xfrm>
            <a:custGeom>
              <a:avLst/>
              <a:gdLst/>
              <a:ahLst/>
              <a:cxnLst/>
              <a:rect l="l" t="t" r="r" b="b"/>
              <a:pathLst>
                <a:path w="6004" h="115" extrusionOk="0">
                  <a:moveTo>
                    <a:pt x="69" y="1"/>
                  </a:moveTo>
                  <a:cubicBezTo>
                    <a:pt x="46" y="1"/>
                    <a:pt x="0" y="24"/>
                    <a:pt x="0" y="69"/>
                  </a:cubicBezTo>
                  <a:cubicBezTo>
                    <a:pt x="0" y="92"/>
                    <a:pt x="46" y="115"/>
                    <a:pt x="69" y="115"/>
                  </a:cubicBezTo>
                  <a:lnTo>
                    <a:pt x="5935" y="115"/>
                  </a:lnTo>
                  <a:cubicBezTo>
                    <a:pt x="5981" y="115"/>
                    <a:pt x="6003" y="92"/>
                    <a:pt x="6003" y="69"/>
                  </a:cubicBezTo>
                  <a:cubicBezTo>
                    <a:pt x="6003" y="24"/>
                    <a:pt x="5981" y="1"/>
                    <a:pt x="5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1587074" y="2297179"/>
              <a:ext cx="94255" cy="5717"/>
            </a:xfrm>
            <a:custGeom>
              <a:avLst/>
              <a:gdLst/>
              <a:ahLst/>
              <a:cxnLst/>
              <a:rect l="l" t="t" r="r" b="b"/>
              <a:pathLst>
                <a:path w="1896" h="115" extrusionOk="0">
                  <a:moveTo>
                    <a:pt x="69" y="0"/>
                  </a:moveTo>
                  <a:cubicBezTo>
                    <a:pt x="24" y="0"/>
                    <a:pt x="1" y="23"/>
                    <a:pt x="1" y="69"/>
                  </a:cubicBezTo>
                  <a:cubicBezTo>
                    <a:pt x="1" y="91"/>
                    <a:pt x="24" y="114"/>
                    <a:pt x="69" y="114"/>
                  </a:cubicBezTo>
                  <a:lnTo>
                    <a:pt x="1827" y="114"/>
                  </a:lnTo>
                  <a:cubicBezTo>
                    <a:pt x="1873" y="114"/>
                    <a:pt x="1895" y="91"/>
                    <a:pt x="1895" y="69"/>
                  </a:cubicBezTo>
                  <a:cubicBezTo>
                    <a:pt x="1895" y="23"/>
                    <a:pt x="1873" y="0"/>
                    <a:pt x="1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1382848" y="2409483"/>
              <a:ext cx="94205" cy="5717"/>
            </a:xfrm>
            <a:custGeom>
              <a:avLst/>
              <a:gdLst/>
              <a:ahLst/>
              <a:cxnLst/>
              <a:rect l="l" t="t" r="r" b="b"/>
              <a:pathLst>
                <a:path w="1895" h="115" extrusionOk="0">
                  <a:moveTo>
                    <a:pt x="69" y="1"/>
                  </a:moveTo>
                  <a:cubicBezTo>
                    <a:pt x="46" y="1"/>
                    <a:pt x="0" y="24"/>
                    <a:pt x="0" y="69"/>
                  </a:cubicBezTo>
                  <a:cubicBezTo>
                    <a:pt x="0" y="92"/>
                    <a:pt x="46" y="115"/>
                    <a:pt x="69" y="115"/>
                  </a:cubicBezTo>
                  <a:lnTo>
                    <a:pt x="1826" y="115"/>
                  </a:lnTo>
                  <a:cubicBezTo>
                    <a:pt x="1872" y="115"/>
                    <a:pt x="1895" y="92"/>
                    <a:pt x="1895" y="69"/>
                  </a:cubicBezTo>
                  <a:cubicBezTo>
                    <a:pt x="1895" y="24"/>
                    <a:pt x="1872" y="1"/>
                    <a:pt x="18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1458861" y="2072373"/>
              <a:ext cx="49961" cy="110213"/>
            </a:xfrm>
            <a:custGeom>
              <a:avLst/>
              <a:gdLst/>
              <a:ahLst/>
              <a:cxnLst/>
              <a:rect l="l" t="t" r="r" b="b"/>
              <a:pathLst>
                <a:path w="1005" h="2217" extrusionOk="0">
                  <a:moveTo>
                    <a:pt x="533" y="1"/>
                  </a:moveTo>
                  <a:cubicBezTo>
                    <a:pt x="320" y="1"/>
                    <a:pt x="136" y="175"/>
                    <a:pt x="115" y="391"/>
                  </a:cubicBezTo>
                  <a:lnTo>
                    <a:pt x="1" y="1737"/>
                  </a:lnTo>
                  <a:cubicBezTo>
                    <a:pt x="1" y="1989"/>
                    <a:pt x="160" y="2194"/>
                    <a:pt x="411" y="2217"/>
                  </a:cubicBezTo>
                  <a:cubicBezTo>
                    <a:pt x="640" y="2217"/>
                    <a:pt x="845" y="2057"/>
                    <a:pt x="868" y="1806"/>
                  </a:cubicBezTo>
                  <a:lnTo>
                    <a:pt x="982" y="459"/>
                  </a:lnTo>
                  <a:cubicBezTo>
                    <a:pt x="1005" y="231"/>
                    <a:pt x="822" y="26"/>
                    <a:pt x="571" y="3"/>
                  </a:cubicBezTo>
                  <a:cubicBezTo>
                    <a:pt x="558" y="1"/>
                    <a:pt x="545" y="1"/>
                    <a:pt x="5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1414615" y="2067949"/>
              <a:ext cx="51104" cy="115780"/>
            </a:xfrm>
            <a:custGeom>
              <a:avLst/>
              <a:gdLst/>
              <a:ahLst/>
              <a:cxnLst/>
              <a:rect l="l" t="t" r="r" b="b"/>
              <a:pathLst>
                <a:path w="1028" h="2329" extrusionOk="0">
                  <a:moveTo>
                    <a:pt x="617" y="0"/>
                  </a:moveTo>
                  <a:cubicBezTo>
                    <a:pt x="366" y="0"/>
                    <a:pt x="160" y="160"/>
                    <a:pt x="137" y="411"/>
                  </a:cubicBezTo>
                  <a:lnTo>
                    <a:pt x="23" y="1849"/>
                  </a:lnTo>
                  <a:cubicBezTo>
                    <a:pt x="0" y="2100"/>
                    <a:pt x="183" y="2306"/>
                    <a:pt x="434" y="2329"/>
                  </a:cubicBezTo>
                  <a:cubicBezTo>
                    <a:pt x="662" y="2329"/>
                    <a:pt x="868" y="2169"/>
                    <a:pt x="891" y="1918"/>
                  </a:cubicBezTo>
                  <a:lnTo>
                    <a:pt x="1005" y="480"/>
                  </a:lnTo>
                  <a:cubicBezTo>
                    <a:pt x="1028" y="229"/>
                    <a:pt x="845" y="23"/>
                    <a:pt x="61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1500869" y="2090569"/>
              <a:ext cx="48818" cy="86351"/>
            </a:xfrm>
            <a:custGeom>
              <a:avLst/>
              <a:gdLst/>
              <a:ahLst/>
              <a:cxnLst/>
              <a:rect l="l" t="t" r="r" b="b"/>
              <a:pathLst>
                <a:path w="982" h="1737" extrusionOk="0">
                  <a:moveTo>
                    <a:pt x="509" y="0"/>
                  </a:moveTo>
                  <a:cubicBezTo>
                    <a:pt x="297" y="0"/>
                    <a:pt x="113" y="175"/>
                    <a:pt x="91" y="390"/>
                  </a:cubicBezTo>
                  <a:lnTo>
                    <a:pt x="23" y="1257"/>
                  </a:lnTo>
                  <a:cubicBezTo>
                    <a:pt x="0" y="1508"/>
                    <a:pt x="183" y="1714"/>
                    <a:pt x="411" y="1737"/>
                  </a:cubicBezTo>
                  <a:cubicBezTo>
                    <a:pt x="662" y="1737"/>
                    <a:pt x="867" y="1577"/>
                    <a:pt x="890" y="1326"/>
                  </a:cubicBezTo>
                  <a:lnTo>
                    <a:pt x="959" y="458"/>
                  </a:lnTo>
                  <a:cubicBezTo>
                    <a:pt x="982" y="230"/>
                    <a:pt x="799" y="25"/>
                    <a:pt x="548" y="2"/>
                  </a:cubicBezTo>
                  <a:cubicBezTo>
                    <a:pt x="535" y="1"/>
                    <a:pt x="522" y="0"/>
                    <a:pt x="50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1543972" y="2093949"/>
              <a:ext cx="45437" cy="63781"/>
            </a:xfrm>
            <a:custGeom>
              <a:avLst/>
              <a:gdLst/>
              <a:ahLst/>
              <a:cxnLst/>
              <a:rect l="l" t="t" r="r" b="b"/>
              <a:pathLst>
                <a:path w="914" h="1283" extrusionOk="0">
                  <a:moveTo>
                    <a:pt x="464" y="1"/>
                  </a:moveTo>
                  <a:cubicBezTo>
                    <a:pt x="252" y="1"/>
                    <a:pt x="68" y="175"/>
                    <a:pt x="46" y="390"/>
                  </a:cubicBezTo>
                  <a:lnTo>
                    <a:pt x="0" y="824"/>
                  </a:lnTo>
                  <a:cubicBezTo>
                    <a:pt x="0" y="1052"/>
                    <a:pt x="160" y="1258"/>
                    <a:pt x="411" y="1281"/>
                  </a:cubicBezTo>
                  <a:cubicBezTo>
                    <a:pt x="424" y="1282"/>
                    <a:pt x="437" y="1283"/>
                    <a:pt x="450" y="1283"/>
                  </a:cubicBezTo>
                  <a:cubicBezTo>
                    <a:pt x="662" y="1283"/>
                    <a:pt x="846" y="1108"/>
                    <a:pt x="868" y="893"/>
                  </a:cubicBezTo>
                  <a:lnTo>
                    <a:pt x="891" y="459"/>
                  </a:lnTo>
                  <a:cubicBezTo>
                    <a:pt x="914" y="231"/>
                    <a:pt x="754" y="25"/>
                    <a:pt x="503" y="2"/>
                  </a:cubicBezTo>
                  <a:cubicBezTo>
                    <a:pt x="490" y="1"/>
                    <a:pt x="477" y="1"/>
                    <a:pt x="46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1456574" y="2088381"/>
              <a:ext cx="12577" cy="74917"/>
            </a:xfrm>
            <a:custGeom>
              <a:avLst/>
              <a:gdLst/>
              <a:ahLst/>
              <a:cxnLst/>
              <a:rect l="l" t="t" r="r" b="b"/>
              <a:pathLst>
                <a:path w="253" h="1507" extrusionOk="0">
                  <a:moveTo>
                    <a:pt x="184" y="0"/>
                  </a:moveTo>
                  <a:cubicBezTo>
                    <a:pt x="138" y="0"/>
                    <a:pt x="92" y="23"/>
                    <a:pt x="92" y="69"/>
                  </a:cubicBezTo>
                  <a:lnTo>
                    <a:pt x="1" y="1438"/>
                  </a:lnTo>
                  <a:cubicBezTo>
                    <a:pt x="1" y="1484"/>
                    <a:pt x="24" y="1507"/>
                    <a:pt x="69" y="1507"/>
                  </a:cubicBezTo>
                  <a:cubicBezTo>
                    <a:pt x="115" y="1507"/>
                    <a:pt x="161" y="1484"/>
                    <a:pt x="161" y="1438"/>
                  </a:cubicBezTo>
                  <a:lnTo>
                    <a:pt x="252" y="69"/>
                  </a:lnTo>
                  <a:cubicBezTo>
                    <a:pt x="252" y="23"/>
                    <a:pt x="229"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1500869" y="2096335"/>
              <a:ext cx="12528" cy="70393"/>
            </a:xfrm>
            <a:custGeom>
              <a:avLst/>
              <a:gdLst/>
              <a:ahLst/>
              <a:cxnLst/>
              <a:rect l="l" t="t" r="r" b="b"/>
              <a:pathLst>
                <a:path w="252" h="1416" extrusionOk="0">
                  <a:moveTo>
                    <a:pt x="183" y="0"/>
                  </a:moveTo>
                  <a:cubicBezTo>
                    <a:pt x="137" y="0"/>
                    <a:pt x="114" y="23"/>
                    <a:pt x="114" y="69"/>
                  </a:cubicBezTo>
                  <a:lnTo>
                    <a:pt x="0" y="1324"/>
                  </a:lnTo>
                  <a:cubicBezTo>
                    <a:pt x="0" y="1370"/>
                    <a:pt x="46" y="1415"/>
                    <a:pt x="69" y="1415"/>
                  </a:cubicBezTo>
                  <a:lnTo>
                    <a:pt x="91" y="1415"/>
                  </a:lnTo>
                  <a:cubicBezTo>
                    <a:pt x="114" y="1415"/>
                    <a:pt x="160" y="1370"/>
                    <a:pt x="160" y="1347"/>
                  </a:cubicBezTo>
                  <a:lnTo>
                    <a:pt x="251" y="91"/>
                  </a:lnTo>
                  <a:cubicBezTo>
                    <a:pt x="251" y="46"/>
                    <a:pt x="22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1542828" y="2102003"/>
              <a:ext cx="10290" cy="56772"/>
            </a:xfrm>
            <a:custGeom>
              <a:avLst/>
              <a:gdLst/>
              <a:ahLst/>
              <a:cxnLst/>
              <a:rect l="l" t="t" r="r" b="b"/>
              <a:pathLst>
                <a:path w="207" h="1142" extrusionOk="0">
                  <a:moveTo>
                    <a:pt x="138" y="0"/>
                  </a:moveTo>
                  <a:cubicBezTo>
                    <a:pt x="92" y="0"/>
                    <a:pt x="46" y="23"/>
                    <a:pt x="46" y="69"/>
                  </a:cubicBezTo>
                  <a:lnTo>
                    <a:pt x="1" y="1050"/>
                  </a:lnTo>
                  <a:cubicBezTo>
                    <a:pt x="1" y="1096"/>
                    <a:pt x="23" y="1141"/>
                    <a:pt x="69" y="1141"/>
                  </a:cubicBezTo>
                  <a:cubicBezTo>
                    <a:pt x="115" y="1141"/>
                    <a:pt x="160" y="1119"/>
                    <a:pt x="160" y="1073"/>
                  </a:cubicBezTo>
                  <a:lnTo>
                    <a:pt x="206" y="69"/>
                  </a:lnTo>
                  <a:cubicBezTo>
                    <a:pt x="206" y="46"/>
                    <a:pt x="183"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379717" y="2167824"/>
              <a:ext cx="903276" cy="812451"/>
            </a:xfrm>
            <a:custGeom>
              <a:avLst/>
              <a:gdLst/>
              <a:ahLst/>
              <a:cxnLst/>
              <a:rect l="l" t="t" r="r" b="b"/>
              <a:pathLst>
                <a:path w="18170" h="16343" extrusionOk="0">
                  <a:moveTo>
                    <a:pt x="5867" y="0"/>
                  </a:moveTo>
                  <a:lnTo>
                    <a:pt x="4817" y="23"/>
                  </a:lnTo>
                  <a:cubicBezTo>
                    <a:pt x="3265" y="46"/>
                    <a:pt x="1827" y="982"/>
                    <a:pt x="1233" y="2420"/>
                  </a:cubicBezTo>
                  <a:cubicBezTo>
                    <a:pt x="1165" y="2602"/>
                    <a:pt x="1096" y="2808"/>
                    <a:pt x="1051" y="3013"/>
                  </a:cubicBezTo>
                  <a:lnTo>
                    <a:pt x="69" y="7441"/>
                  </a:lnTo>
                  <a:cubicBezTo>
                    <a:pt x="1" y="7738"/>
                    <a:pt x="229" y="8035"/>
                    <a:pt x="549" y="8057"/>
                  </a:cubicBezTo>
                  <a:lnTo>
                    <a:pt x="3402" y="8149"/>
                  </a:lnTo>
                  <a:lnTo>
                    <a:pt x="2763" y="16343"/>
                  </a:lnTo>
                  <a:lnTo>
                    <a:pt x="15499" y="16343"/>
                  </a:lnTo>
                  <a:lnTo>
                    <a:pt x="15202" y="8560"/>
                  </a:lnTo>
                  <a:lnTo>
                    <a:pt x="17941" y="5684"/>
                  </a:lnTo>
                  <a:cubicBezTo>
                    <a:pt x="18170" y="5455"/>
                    <a:pt x="18147" y="5090"/>
                    <a:pt x="17919" y="4885"/>
                  </a:cubicBezTo>
                  <a:lnTo>
                    <a:pt x="14244" y="1438"/>
                  </a:lnTo>
                  <a:cubicBezTo>
                    <a:pt x="13650" y="685"/>
                    <a:pt x="12737" y="206"/>
                    <a:pt x="11687" y="183"/>
                  </a:cubicBezTo>
                  <a:lnTo>
                    <a:pt x="6049" y="0"/>
                  </a:lnTo>
                  <a:cubicBezTo>
                    <a:pt x="6004" y="0"/>
                    <a:pt x="5935" y="0"/>
                    <a:pt x="5890" y="23"/>
                  </a:cubicBezTo>
                  <a:lnTo>
                    <a:pt x="586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709918" y="1633400"/>
              <a:ext cx="343861" cy="245083"/>
            </a:xfrm>
            <a:custGeom>
              <a:avLst/>
              <a:gdLst/>
              <a:ahLst/>
              <a:cxnLst/>
              <a:rect l="l" t="t" r="r" b="b"/>
              <a:pathLst>
                <a:path w="6917" h="4930" extrusionOk="0">
                  <a:moveTo>
                    <a:pt x="3976" y="1"/>
                  </a:moveTo>
                  <a:cubicBezTo>
                    <a:pt x="3882" y="1"/>
                    <a:pt x="3782" y="8"/>
                    <a:pt x="3676" y="22"/>
                  </a:cubicBezTo>
                  <a:cubicBezTo>
                    <a:pt x="3265" y="68"/>
                    <a:pt x="2900" y="273"/>
                    <a:pt x="2694" y="593"/>
                  </a:cubicBezTo>
                  <a:cubicBezTo>
                    <a:pt x="2649" y="638"/>
                    <a:pt x="2626" y="684"/>
                    <a:pt x="2603" y="753"/>
                  </a:cubicBezTo>
                  <a:cubicBezTo>
                    <a:pt x="2580" y="775"/>
                    <a:pt x="2078" y="844"/>
                    <a:pt x="2010" y="867"/>
                  </a:cubicBezTo>
                  <a:cubicBezTo>
                    <a:pt x="1507" y="1004"/>
                    <a:pt x="891" y="1186"/>
                    <a:pt x="663" y="1666"/>
                  </a:cubicBezTo>
                  <a:cubicBezTo>
                    <a:pt x="549" y="1894"/>
                    <a:pt x="503" y="2122"/>
                    <a:pt x="503" y="2373"/>
                  </a:cubicBezTo>
                  <a:cubicBezTo>
                    <a:pt x="138" y="2647"/>
                    <a:pt x="1" y="3172"/>
                    <a:pt x="138" y="3629"/>
                  </a:cubicBezTo>
                  <a:lnTo>
                    <a:pt x="526" y="4838"/>
                  </a:lnTo>
                  <a:cubicBezTo>
                    <a:pt x="594" y="4816"/>
                    <a:pt x="686" y="4793"/>
                    <a:pt x="777" y="4793"/>
                  </a:cubicBezTo>
                  <a:lnTo>
                    <a:pt x="1416" y="4793"/>
                  </a:lnTo>
                  <a:cubicBezTo>
                    <a:pt x="1519" y="4866"/>
                    <a:pt x="1650" y="4930"/>
                    <a:pt x="1754" y="4930"/>
                  </a:cubicBezTo>
                  <a:cubicBezTo>
                    <a:pt x="1813" y="4930"/>
                    <a:pt x="1863" y="4910"/>
                    <a:pt x="1895" y="4861"/>
                  </a:cubicBezTo>
                  <a:cubicBezTo>
                    <a:pt x="1918" y="4816"/>
                    <a:pt x="2055" y="4313"/>
                    <a:pt x="2078" y="4268"/>
                  </a:cubicBezTo>
                  <a:cubicBezTo>
                    <a:pt x="2078" y="4131"/>
                    <a:pt x="2078" y="3994"/>
                    <a:pt x="2078" y="3857"/>
                  </a:cubicBezTo>
                  <a:cubicBezTo>
                    <a:pt x="2101" y="3606"/>
                    <a:pt x="2078" y="3309"/>
                    <a:pt x="2146" y="3058"/>
                  </a:cubicBezTo>
                  <a:cubicBezTo>
                    <a:pt x="2306" y="3195"/>
                    <a:pt x="2512" y="3286"/>
                    <a:pt x="2740" y="3286"/>
                  </a:cubicBezTo>
                  <a:lnTo>
                    <a:pt x="3721" y="3286"/>
                  </a:lnTo>
                  <a:cubicBezTo>
                    <a:pt x="4018" y="3286"/>
                    <a:pt x="4292" y="3172"/>
                    <a:pt x="4475" y="2989"/>
                  </a:cubicBezTo>
                  <a:cubicBezTo>
                    <a:pt x="4520" y="2967"/>
                    <a:pt x="4543" y="2967"/>
                    <a:pt x="4589" y="2967"/>
                  </a:cubicBezTo>
                  <a:cubicBezTo>
                    <a:pt x="4703" y="3286"/>
                    <a:pt x="5022" y="3537"/>
                    <a:pt x="5410" y="3537"/>
                  </a:cubicBezTo>
                  <a:lnTo>
                    <a:pt x="5890" y="3537"/>
                  </a:lnTo>
                  <a:cubicBezTo>
                    <a:pt x="5890" y="3560"/>
                    <a:pt x="5913" y="3583"/>
                    <a:pt x="5913" y="3606"/>
                  </a:cubicBezTo>
                  <a:cubicBezTo>
                    <a:pt x="5920" y="3651"/>
                    <a:pt x="5945" y="3671"/>
                    <a:pt x="5981" y="3671"/>
                  </a:cubicBezTo>
                  <a:cubicBezTo>
                    <a:pt x="6055" y="3671"/>
                    <a:pt x="6178" y="3584"/>
                    <a:pt x="6301" y="3446"/>
                  </a:cubicBezTo>
                  <a:cubicBezTo>
                    <a:pt x="6666" y="3263"/>
                    <a:pt x="6917" y="2898"/>
                    <a:pt x="6917" y="2487"/>
                  </a:cubicBezTo>
                  <a:lnTo>
                    <a:pt x="6917" y="1871"/>
                  </a:lnTo>
                  <a:lnTo>
                    <a:pt x="6894" y="1871"/>
                  </a:lnTo>
                  <a:cubicBezTo>
                    <a:pt x="6780" y="1369"/>
                    <a:pt x="6369" y="981"/>
                    <a:pt x="5821" y="935"/>
                  </a:cubicBezTo>
                  <a:lnTo>
                    <a:pt x="5662" y="935"/>
                  </a:lnTo>
                  <a:cubicBezTo>
                    <a:pt x="5151" y="486"/>
                    <a:pt x="4769" y="1"/>
                    <a:pt x="3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697440" y="1768373"/>
              <a:ext cx="326860" cy="479278"/>
            </a:xfrm>
            <a:custGeom>
              <a:avLst/>
              <a:gdLst/>
              <a:ahLst/>
              <a:cxnLst/>
              <a:rect l="l" t="t" r="r" b="b"/>
              <a:pathLst>
                <a:path w="6575" h="9641" extrusionOk="0">
                  <a:moveTo>
                    <a:pt x="2169" y="1"/>
                  </a:moveTo>
                  <a:lnTo>
                    <a:pt x="2169" y="2078"/>
                  </a:lnTo>
                  <a:lnTo>
                    <a:pt x="1028" y="2078"/>
                  </a:lnTo>
                  <a:cubicBezTo>
                    <a:pt x="937" y="2078"/>
                    <a:pt x="845" y="2101"/>
                    <a:pt x="777" y="2123"/>
                  </a:cubicBezTo>
                  <a:cubicBezTo>
                    <a:pt x="320" y="2215"/>
                    <a:pt x="1" y="2625"/>
                    <a:pt x="1" y="3105"/>
                  </a:cubicBezTo>
                  <a:lnTo>
                    <a:pt x="1" y="3219"/>
                  </a:lnTo>
                  <a:cubicBezTo>
                    <a:pt x="1" y="3767"/>
                    <a:pt x="457" y="4246"/>
                    <a:pt x="1028" y="4246"/>
                  </a:cubicBezTo>
                  <a:lnTo>
                    <a:pt x="1302" y="4246"/>
                  </a:lnTo>
                  <a:lnTo>
                    <a:pt x="1028" y="7670"/>
                  </a:lnTo>
                  <a:cubicBezTo>
                    <a:pt x="937" y="8674"/>
                    <a:pt x="1690" y="9542"/>
                    <a:pt x="2694" y="9633"/>
                  </a:cubicBezTo>
                  <a:lnTo>
                    <a:pt x="2877" y="9633"/>
                  </a:lnTo>
                  <a:cubicBezTo>
                    <a:pt x="2931" y="9638"/>
                    <a:pt x="2985" y="9640"/>
                    <a:pt x="3038" y="9640"/>
                  </a:cubicBezTo>
                  <a:cubicBezTo>
                    <a:pt x="3954" y="9640"/>
                    <a:pt x="4752" y="8916"/>
                    <a:pt x="4817" y="7967"/>
                  </a:cubicBezTo>
                  <a:lnTo>
                    <a:pt x="4931" y="6688"/>
                  </a:lnTo>
                  <a:cubicBezTo>
                    <a:pt x="5844" y="6666"/>
                    <a:pt x="6574" y="5935"/>
                    <a:pt x="6574" y="5022"/>
                  </a:cubicBezTo>
                  <a:lnTo>
                    <a:pt x="6574" y="1005"/>
                  </a:lnTo>
                  <a:cubicBezTo>
                    <a:pt x="6574" y="914"/>
                    <a:pt x="6552" y="822"/>
                    <a:pt x="6552" y="731"/>
                  </a:cubicBezTo>
                  <a:cubicBezTo>
                    <a:pt x="6415" y="777"/>
                    <a:pt x="6278" y="822"/>
                    <a:pt x="6118" y="822"/>
                  </a:cubicBezTo>
                  <a:lnTo>
                    <a:pt x="5661" y="822"/>
                  </a:lnTo>
                  <a:cubicBezTo>
                    <a:pt x="5251" y="822"/>
                    <a:pt x="4908" y="548"/>
                    <a:pt x="4817" y="183"/>
                  </a:cubicBezTo>
                  <a:cubicBezTo>
                    <a:pt x="4612" y="411"/>
                    <a:pt x="4315" y="571"/>
                    <a:pt x="3972" y="571"/>
                  </a:cubicBezTo>
                  <a:lnTo>
                    <a:pt x="2991" y="571"/>
                  </a:lnTo>
                  <a:cubicBezTo>
                    <a:pt x="2626" y="571"/>
                    <a:pt x="2306" y="343"/>
                    <a:pt x="216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737162" y="1904937"/>
              <a:ext cx="26149" cy="40516"/>
            </a:xfrm>
            <a:custGeom>
              <a:avLst/>
              <a:gdLst/>
              <a:ahLst/>
              <a:cxnLst/>
              <a:rect l="l" t="t" r="r" b="b"/>
              <a:pathLst>
                <a:path w="526" h="815" extrusionOk="0">
                  <a:moveTo>
                    <a:pt x="69" y="0"/>
                  </a:moveTo>
                  <a:cubicBezTo>
                    <a:pt x="50" y="0"/>
                    <a:pt x="33" y="6"/>
                    <a:pt x="24" y="15"/>
                  </a:cubicBezTo>
                  <a:cubicBezTo>
                    <a:pt x="1" y="61"/>
                    <a:pt x="1" y="107"/>
                    <a:pt x="24" y="130"/>
                  </a:cubicBezTo>
                  <a:lnTo>
                    <a:pt x="343" y="495"/>
                  </a:lnTo>
                  <a:lnTo>
                    <a:pt x="69" y="655"/>
                  </a:lnTo>
                  <a:cubicBezTo>
                    <a:pt x="24" y="677"/>
                    <a:pt x="24" y="746"/>
                    <a:pt x="46" y="769"/>
                  </a:cubicBezTo>
                  <a:cubicBezTo>
                    <a:pt x="46" y="792"/>
                    <a:pt x="69" y="814"/>
                    <a:pt x="92" y="814"/>
                  </a:cubicBezTo>
                  <a:cubicBezTo>
                    <a:pt x="115" y="814"/>
                    <a:pt x="138" y="792"/>
                    <a:pt x="138" y="792"/>
                  </a:cubicBezTo>
                  <a:lnTo>
                    <a:pt x="503" y="563"/>
                  </a:lnTo>
                  <a:cubicBezTo>
                    <a:pt x="526" y="563"/>
                    <a:pt x="526" y="540"/>
                    <a:pt x="526" y="518"/>
                  </a:cubicBezTo>
                  <a:cubicBezTo>
                    <a:pt x="526" y="495"/>
                    <a:pt x="526" y="472"/>
                    <a:pt x="503" y="449"/>
                  </a:cubicBezTo>
                  <a:lnTo>
                    <a:pt x="138" y="38"/>
                  </a:lnTo>
                  <a:cubicBezTo>
                    <a:pt x="124" y="12"/>
                    <a:pt x="95"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924385" y="1874761"/>
              <a:ext cx="39770" cy="78645"/>
            </a:xfrm>
            <a:custGeom>
              <a:avLst/>
              <a:gdLst/>
              <a:ahLst/>
              <a:cxnLst/>
              <a:rect l="l" t="t" r="r" b="b"/>
              <a:pathLst>
                <a:path w="800" h="1582" extrusionOk="0">
                  <a:moveTo>
                    <a:pt x="528" y="0"/>
                  </a:moveTo>
                  <a:cubicBezTo>
                    <a:pt x="520" y="0"/>
                    <a:pt x="511" y="2"/>
                    <a:pt x="503" y="6"/>
                  </a:cubicBezTo>
                  <a:cubicBezTo>
                    <a:pt x="457" y="6"/>
                    <a:pt x="435" y="52"/>
                    <a:pt x="457" y="97"/>
                  </a:cubicBezTo>
                  <a:lnTo>
                    <a:pt x="617" y="1102"/>
                  </a:lnTo>
                  <a:cubicBezTo>
                    <a:pt x="640" y="1170"/>
                    <a:pt x="617" y="1262"/>
                    <a:pt x="572" y="1330"/>
                  </a:cubicBezTo>
                  <a:cubicBezTo>
                    <a:pt x="503" y="1376"/>
                    <a:pt x="435" y="1421"/>
                    <a:pt x="366" y="1421"/>
                  </a:cubicBezTo>
                  <a:lnTo>
                    <a:pt x="69" y="1421"/>
                  </a:lnTo>
                  <a:cubicBezTo>
                    <a:pt x="24" y="1421"/>
                    <a:pt x="1" y="1467"/>
                    <a:pt x="1" y="1490"/>
                  </a:cubicBezTo>
                  <a:cubicBezTo>
                    <a:pt x="1" y="1535"/>
                    <a:pt x="24" y="1581"/>
                    <a:pt x="69" y="1581"/>
                  </a:cubicBezTo>
                  <a:lnTo>
                    <a:pt x="366" y="1581"/>
                  </a:lnTo>
                  <a:cubicBezTo>
                    <a:pt x="480" y="1581"/>
                    <a:pt x="594" y="1513"/>
                    <a:pt x="686" y="1421"/>
                  </a:cubicBezTo>
                  <a:cubicBezTo>
                    <a:pt x="754" y="1330"/>
                    <a:pt x="800" y="1193"/>
                    <a:pt x="777" y="1079"/>
                  </a:cubicBezTo>
                  <a:lnTo>
                    <a:pt x="594" y="75"/>
                  </a:lnTo>
                  <a:cubicBezTo>
                    <a:pt x="594" y="37"/>
                    <a:pt x="564" y="0"/>
                    <a:pt x="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976585" y="1898872"/>
              <a:ext cx="22768" cy="20680"/>
            </a:xfrm>
            <a:custGeom>
              <a:avLst/>
              <a:gdLst/>
              <a:ahLst/>
              <a:cxnLst/>
              <a:rect l="l" t="t" r="r" b="b"/>
              <a:pathLst>
                <a:path w="458" h="416" extrusionOk="0">
                  <a:moveTo>
                    <a:pt x="183" y="0"/>
                  </a:moveTo>
                  <a:cubicBezTo>
                    <a:pt x="69" y="23"/>
                    <a:pt x="1" y="137"/>
                    <a:pt x="24" y="252"/>
                  </a:cubicBezTo>
                  <a:cubicBezTo>
                    <a:pt x="44" y="351"/>
                    <a:pt x="133" y="416"/>
                    <a:pt x="231" y="416"/>
                  </a:cubicBezTo>
                  <a:cubicBezTo>
                    <a:pt x="245" y="416"/>
                    <a:pt x="260" y="414"/>
                    <a:pt x="275" y="411"/>
                  </a:cubicBezTo>
                  <a:cubicBezTo>
                    <a:pt x="389" y="411"/>
                    <a:pt x="457" y="297"/>
                    <a:pt x="435" y="183"/>
                  </a:cubicBezTo>
                  <a:cubicBezTo>
                    <a:pt x="412" y="69"/>
                    <a:pt x="29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rot="-9899917">
              <a:off x="907383" y="2039811"/>
              <a:ext cx="27292" cy="10042"/>
            </a:xfrm>
            <a:custGeom>
              <a:avLst/>
              <a:gdLst/>
              <a:ahLst/>
              <a:cxnLst/>
              <a:rect l="l" t="t" r="r" b="b"/>
              <a:pathLst>
                <a:path w="549" h="202" extrusionOk="0">
                  <a:moveTo>
                    <a:pt x="324" y="1"/>
                  </a:moveTo>
                  <a:cubicBezTo>
                    <a:pt x="229" y="1"/>
                    <a:pt x="117" y="29"/>
                    <a:pt x="23" y="133"/>
                  </a:cubicBezTo>
                  <a:cubicBezTo>
                    <a:pt x="0" y="156"/>
                    <a:pt x="0" y="178"/>
                    <a:pt x="23" y="201"/>
                  </a:cubicBezTo>
                  <a:lnTo>
                    <a:pt x="69" y="201"/>
                  </a:lnTo>
                  <a:cubicBezTo>
                    <a:pt x="160" y="110"/>
                    <a:pt x="263" y="87"/>
                    <a:pt x="343" y="87"/>
                  </a:cubicBezTo>
                  <a:cubicBezTo>
                    <a:pt x="423" y="87"/>
                    <a:pt x="480" y="110"/>
                    <a:pt x="480" y="110"/>
                  </a:cubicBezTo>
                  <a:cubicBezTo>
                    <a:pt x="491" y="121"/>
                    <a:pt x="497" y="127"/>
                    <a:pt x="503" y="127"/>
                  </a:cubicBezTo>
                  <a:cubicBezTo>
                    <a:pt x="508" y="127"/>
                    <a:pt x="514" y="121"/>
                    <a:pt x="525" y="110"/>
                  </a:cubicBezTo>
                  <a:cubicBezTo>
                    <a:pt x="525" y="110"/>
                    <a:pt x="548" y="110"/>
                    <a:pt x="548" y="87"/>
                  </a:cubicBezTo>
                  <a:cubicBezTo>
                    <a:pt x="548" y="64"/>
                    <a:pt x="548" y="41"/>
                    <a:pt x="525" y="41"/>
                  </a:cubicBezTo>
                  <a:cubicBezTo>
                    <a:pt x="525" y="41"/>
                    <a:pt x="437"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837037" y="1835437"/>
              <a:ext cx="86301" cy="36738"/>
            </a:xfrm>
            <a:custGeom>
              <a:avLst/>
              <a:gdLst/>
              <a:ahLst/>
              <a:cxnLst/>
              <a:rect l="l" t="t" r="r" b="b"/>
              <a:pathLst>
                <a:path w="1736" h="739" extrusionOk="0">
                  <a:moveTo>
                    <a:pt x="1018" y="1"/>
                  </a:moveTo>
                  <a:cubicBezTo>
                    <a:pt x="948" y="1"/>
                    <a:pt x="874" y="7"/>
                    <a:pt x="799" y="21"/>
                  </a:cubicBezTo>
                  <a:cubicBezTo>
                    <a:pt x="411" y="90"/>
                    <a:pt x="160" y="272"/>
                    <a:pt x="92" y="432"/>
                  </a:cubicBezTo>
                  <a:cubicBezTo>
                    <a:pt x="0" y="592"/>
                    <a:pt x="69" y="706"/>
                    <a:pt x="160" y="729"/>
                  </a:cubicBezTo>
                  <a:cubicBezTo>
                    <a:pt x="194" y="735"/>
                    <a:pt x="229" y="738"/>
                    <a:pt x="265" y="738"/>
                  </a:cubicBezTo>
                  <a:cubicBezTo>
                    <a:pt x="352" y="738"/>
                    <a:pt x="445" y="722"/>
                    <a:pt x="525" y="706"/>
                  </a:cubicBezTo>
                  <a:cubicBezTo>
                    <a:pt x="662" y="683"/>
                    <a:pt x="799" y="637"/>
                    <a:pt x="891" y="637"/>
                  </a:cubicBezTo>
                  <a:cubicBezTo>
                    <a:pt x="1005" y="615"/>
                    <a:pt x="1142" y="592"/>
                    <a:pt x="1279" y="592"/>
                  </a:cubicBezTo>
                  <a:cubicBezTo>
                    <a:pt x="1393" y="569"/>
                    <a:pt x="1530" y="569"/>
                    <a:pt x="1621" y="500"/>
                  </a:cubicBezTo>
                  <a:cubicBezTo>
                    <a:pt x="1712" y="455"/>
                    <a:pt x="1735" y="318"/>
                    <a:pt x="1598" y="204"/>
                  </a:cubicBezTo>
                  <a:cubicBezTo>
                    <a:pt x="1507" y="95"/>
                    <a:pt x="1287" y="1"/>
                    <a:pt x="1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968680" y="1843789"/>
              <a:ext cx="60152" cy="29480"/>
            </a:xfrm>
            <a:custGeom>
              <a:avLst/>
              <a:gdLst/>
              <a:ahLst/>
              <a:cxnLst/>
              <a:rect l="l" t="t" r="r" b="b"/>
              <a:pathLst>
                <a:path w="1210" h="593" extrusionOk="0">
                  <a:moveTo>
                    <a:pt x="527" y="1"/>
                  </a:moveTo>
                  <a:cubicBezTo>
                    <a:pt x="332" y="1"/>
                    <a:pt x="166" y="75"/>
                    <a:pt x="91" y="150"/>
                  </a:cubicBezTo>
                  <a:cubicBezTo>
                    <a:pt x="0" y="264"/>
                    <a:pt x="23" y="355"/>
                    <a:pt x="69" y="401"/>
                  </a:cubicBezTo>
                  <a:cubicBezTo>
                    <a:pt x="137" y="447"/>
                    <a:pt x="228" y="447"/>
                    <a:pt x="320" y="469"/>
                  </a:cubicBezTo>
                  <a:cubicBezTo>
                    <a:pt x="411" y="469"/>
                    <a:pt x="502" y="492"/>
                    <a:pt x="571" y="492"/>
                  </a:cubicBezTo>
                  <a:cubicBezTo>
                    <a:pt x="662" y="515"/>
                    <a:pt x="730" y="538"/>
                    <a:pt x="822" y="561"/>
                  </a:cubicBezTo>
                  <a:cubicBezTo>
                    <a:pt x="886" y="577"/>
                    <a:pt x="951" y="593"/>
                    <a:pt x="1007" y="593"/>
                  </a:cubicBezTo>
                  <a:cubicBezTo>
                    <a:pt x="1031" y="593"/>
                    <a:pt x="1053" y="590"/>
                    <a:pt x="1073" y="584"/>
                  </a:cubicBezTo>
                  <a:cubicBezTo>
                    <a:pt x="1164" y="561"/>
                    <a:pt x="1210" y="469"/>
                    <a:pt x="1141" y="332"/>
                  </a:cubicBezTo>
                  <a:cubicBezTo>
                    <a:pt x="1096" y="218"/>
                    <a:pt x="913" y="59"/>
                    <a:pt x="662" y="13"/>
                  </a:cubicBezTo>
                  <a:cubicBezTo>
                    <a:pt x="616" y="5"/>
                    <a:pt x="571"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884663" y="1898872"/>
              <a:ext cx="23912" cy="22917"/>
            </a:xfrm>
            <a:custGeom>
              <a:avLst/>
              <a:gdLst/>
              <a:ahLst/>
              <a:cxnLst/>
              <a:rect l="l" t="t" r="r" b="b"/>
              <a:pathLst>
                <a:path w="481" h="461" extrusionOk="0">
                  <a:moveTo>
                    <a:pt x="252" y="0"/>
                  </a:moveTo>
                  <a:cubicBezTo>
                    <a:pt x="115" y="0"/>
                    <a:pt x="24" y="92"/>
                    <a:pt x="1" y="206"/>
                  </a:cubicBezTo>
                  <a:cubicBezTo>
                    <a:pt x="1" y="343"/>
                    <a:pt x="92" y="457"/>
                    <a:pt x="206" y="457"/>
                  </a:cubicBezTo>
                  <a:cubicBezTo>
                    <a:pt x="221" y="459"/>
                    <a:pt x="234" y="460"/>
                    <a:pt x="248" y="460"/>
                  </a:cubicBezTo>
                  <a:cubicBezTo>
                    <a:pt x="366" y="460"/>
                    <a:pt x="457" y="374"/>
                    <a:pt x="457" y="252"/>
                  </a:cubicBezTo>
                  <a:cubicBezTo>
                    <a:pt x="480" y="115"/>
                    <a:pt x="366" y="23"/>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884663" y="1919503"/>
              <a:ext cx="20482" cy="4375"/>
            </a:xfrm>
            <a:custGeom>
              <a:avLst/>
              <a:gdLst/>
              <a:ahLst/>
              <a:cxnLst/>
              <a:rect l="l" t="t" r="r" b="b"/>
              <a:pathLst>
                <a:path w="412" h="88" extrusionOk="0">
                  <a:moveTo>
                    <a:pt x="198" y="0"/>
                  </a:moveTo>
                  <a:cubicBezTo>
                    <a:pt x="84" y="0"/>
                    <a:pt x="1" y="65"/>
                    <a:pt x="1" y="65"/>
                  </a:cubicBezTo>
                  <a:lnTo>
                    <a:pt x="412" y="88"/>
                  </a:lnTo>
                  <a:cubicBezTo>
                    <a:pt x="337" y="21"/>
                    <a:pt x="262" y="0"/>
                    <a:pt x="198" y="0"/>
                  </a:cubicBezTo>
                  <a:close/>
                </a:path>
              </a:pathLst>
            </a:custGeom>
            <a:solidFill>
              <a:srgbClr val="E8A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880139" y="1915576"/>
              <a:ext cx="28436" cy="11732"/>
            </a:xfrm>
            <a:custGeom>
              <a:avLst/>
              <a:gdLst/>
              <a:ahLst/>
              <a:cxnLst/>
              <a:rect l="l" t="t" r="r" b="b"/>
              <a:pathLst>
                <a:path w="572" h="236" extrusionOk="0">
                  <a:moveTo>
                    <a:pt x="280" y="0"/>
                  </a:moveTo>
                  <a:cubicBezTo>
                    <a:pt x="181" y="0"/>
                    <a:pt x="96" y="38"/>
                    <a:pt x="46" y="75"/>
                  </a:cubicBezTo>
                  <a:cubicBezTo>
                    <a:pt x="1" y="98"/>
                    <a:pt x="1" y="144"/>
                    <a:pt x="24" y="189"/>
                  </a:cubicBezTo>
                  <a:cubicBezTo>
                    <a:pt x="40" y="206"/>
                    <a:pt x="67" y="222"/>
                    <a:pt x="98" y="222"/>
                  </a:cubicBezTo>
                  <a:cubicBezTo>
                    <a:pt x="111" y="222"/>
                    <a:pt x="124" y="219"/>
                    <a:pt x="138" y="212"/>
                  </a:cubicBezTo>
                  <a:cubicBezTo>
                    <a:pt x="151" y="199"/>
                    <a:pt x="205" y="161"/>
                    <a:pt x="274" y="161"/>
                  </a:cubicBezTo>
                  <a:cubicBezTo>
                    <a:pt x="322" y="161"/>
                    <a:pt x="378" y="179"/>
                    <a:pt x="434" y="235"/>
                  </a:cubicBezTo>
                  <a:lnTo>
                    <a:pt x="503" y="235"/>
                  </a:lnTo>
                  <a:cubicBezTo>
                    <a:pt x="503" y="235"/>
                    <a:pt x="526" y="235"/>
                    <a:pt x="548" y="212"/>
                  </a:cubicBezTo>
                  <a:cubicBezTo>
                    <a:pt x="571" y="189"/>
                    <a:pt x="571" y="144"/>
                    <a:pt x="548" y="98"/>
                  </a:cubicBezTo>
                  <a:cubicBezTo>
                    <a:pt x="456" y="26"/>
                    <a:pt x="363"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980015" y="1919553"/>
              <a:ext cx="17051" cy="2038"/>
            </a:xfrm>
            <a:custGeom>
              <a:avLst/>
              <a:gdLst/>
              <a:ahLst/>
              <a:cxnLst/>
              <a:rect l="l" t="t" r="r" b="b"/>
              <a:pathLst>
                <a:path w="343" h="41" extrusionOk="0">
                  <a:moveTo>
                    <a:pt x="183" y="0"/>
                  </a:moveTo>
                  <a:cubicBezTo>
                    <a:pt x="81" y="0"/>
                    <a:pt x="0" y="41"/>
                    <a:pt x="0" y="41"/>
                  </a:cubicBezTo>
                  <a:lnTo>
                    <a:pt x="343" y="41"/>
                  </a:lnTo>
                  <a:cubicBezTo>
                    <a:pt x="289" y="11"/>
                    <a:pt x="234" y="0"/>
                    <a:pt x="183" y="0"/>
                  </a:cubicBezTo>
                  <a:close/>
                </a:path>
              </a:pathLst>
            </a:custGeom>
            <a:solidFill>
              <a:srgbClr val="E8A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975491" y="1916123"/>
              <a:ext cx="26099" cy="10042"/>
            </a:xfrm>
            <a:custGeom>
              <a:avLst/>
              <a:gdLst/>
              <a:ahLst/>
              <a:cxnLst/>
              <a:rect l="l" t="t" r="r" b="b"/>
              <a:pathLst>
                <a:path w="525" h="202" extrusionOk="0">
                  <a:moveTo>
                    <a:pt x="281" y="1"/>
                  </a:moveTo>
                  <a:cubicBezTo>
                    <a:pt x="157" y="1"/>
                    <a:pt x="61" y="42"/>
                    <a:pt x="46" y="42"/>
                  </a:cubicBezTo>
                  <a:cubicBezTo>
                    <a:pt x="23" y="64"/>
                    <a:pt x="0" y="110"/>
                    <a:pt x="23" y="133"/>
                  </a:cubicBezTo>
                  <a:cubicBezTo>
                    <a:pt x="40" y="166"/>
                    <a:pt x="68" y="187"/>
                    <a:pt x="92" y="187"/>
                  </a:cubicBezTo>
                  <a:cubicBezTo>
                    <a:pt x="100" y="187"/>
                    <a:pt x="108" y="185"/>
                    <a:pt x="114" y="178"/>
                  </a:cubicBezTo>
                  <a:cubicBezTo>
                    <a:pt x="114" y="178"/>
                    <a:pt x="185" y="148"/>
                    <a:pt x="273" y="148"/>
                  </a:cubicBezTo>
                  <a:cubicBezTo>
                    <a:pt x="317" y="148"/>
                    <a:pt x="365" y="156"/>
                    <a:pt x="411" y="178"/>
                  </a:cubicBezTo>
                  <a:cubicBezTo>
                    <a:pt x="411" y="201"/>
                    <a:pt x="434" y="201"/>
                    <a:pt x="434" y="201"/>
                  </a:cubicBezTo>
                  <a:cubicBezTo>
                    <a:pt x="479" y="201"/>
                    <a:pt x="502" y="178"/>
                    <a:pt x="502" y="156"/>
                  </a:cubicBezTo>
                  <a:cubicBezTo>
                    <a:pt x="525" y="110"/>
                    <a:pt x="525" y="64"/>
                    <a:pt x="479" y="42"/>
                  </a:cubicBezTo>
                  <a:cubicBezTo>
                    <a:pt x="411" y="11"/>
                    <a:pt x="342"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860850" y="1955844"/>
              <a:ext cx="68156" cy="43846"/>
            </a:xfrm>
            <a:custGeom>
              <a:avLst/>
              <a:gdLst/>
              <a:ahLst/>
              <a:cxnLst/>
              <a:rect l="l" t="t" r="r" b="b"/>
              <a:pathLst>
                <a:path w="1371" h="882" extrusionOk="0">
                  <a:moveTo>
                    <a:pt x="392" y="0"/>
                  </a:moveTo>
                  <a:cubicBezTo>
                    <a:pt x="359" y="0"/>
                    <a:pt x="326" y="13"/>
                    <a:pt x="297" y="41"/>
                  </a:cubicBezTo>
                  <a:cubicBezTo>
                    <a:pt x="115" y="156"/>
                    <a:pt x="1" y="544"/>
                    <a:pt x="571" y="795"/>
                  </a:cubicBezTo>
                  <a:cubicBezTo>
                    <a:pt x="695" y="856"/>
                    <a:pt x="802" y="881"/>
                    <a:pt x="893" y="881"/>
                  </a:cubicBezTo>
                  <a:cubicBezTo>
                    <a:pt x="1141" y="881"/>
                    <a:pt x="1281" y="700"/>
                    <a:pt x="1347" y="566"/>
                  </a:cubicBezTo>
                  <a:cubicBezTo>
                    <a:pt x="1370" y="498"/>
                    <a:pt x="1325" y="384"/>
                    <a:pt x="1233" y="384"/>
                  </a:cubicBezTo>
                  <a:cubicBezTo>
                    <a:pt x="891" y="338"/>
                    <a:pt x="640" y="156"/>
                    <a:pt x="526" y="64"/>
                  </a:cubicBezTo>
                  <a:cubicBezTo>
                    <a:pt x="486" y="24"/>
                    <a:pt x="438" y="0"/>
                    <a:pt x="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694059" y="2132129"/>
              <a:ext cx="288233" cy="179760"/>
            </a:xfrm>
            <a:custGeom>
              <a:avLst/>
              <a:gdLst/>
              <a:ahLst/>
              <a:cxnLst/>
              <a:rect l="l" t="t" r="r" b="b"/>
              <a:pathLst>
                <a:path w="5798" h="3616" extrusionOk="0">
                  <a:moveTo>
                    <a:pt x="891" y="0"/>
                  </a:moveTo>
                  <a:cubicBezTo>
                    <a:pt x="820" y="0"/>
                    <a:pt x="738" y="41"/>
                    <a:pt x="708" y="102"/>
                  </a:cubicBezTo>
                  <a:lnTo>
                    <a:pt x="69" y="1426"/>
                  </a:lnTo>
                  <a:cubicBezTo>
                    <a:pt x="0" y="1563"/>
                    <a:pt x="23" y="1745"/>
                    <a:pt x="114" y="1859"/>
                  </a:cubicBezTo>
                  <a:lnTo>
                    <a:pt x="1484" y="3480"/>
                  </a:lnTo>
                  <a:cubicBezTo>
                    <a:pt x="1560" y="3569"/>
                    <a:pt x="1665" y="3616"/>
                    <a:pt x="1770" y="3616"/>
                  </a:cubicBezTo>
                  <a:cubicBezTo>
                    <a:pt x="1854" y="3616"/>
                    <a:pt x="1938" y="3586"/>
                    <a:pt x="2009" y="3526"/>
                  </a:cubicBezTo>
                  <a:lnTo>
                    <a:pt x="3310" y="2339"/>
                  </a:lnTo>
                  <a:cubicBezTo>
                    <a:pt x="3321" y="2316"/>
                    <a:pt x="3339" y="2304"/>
                    <a:pt x="3356" y="2304"/>
                  </a:cubicBezTo>
                  <a:cubicBezTo>
                    <a:pt x="3373" y="2304"/>
                    <a:pt x="3390" y="2316"/>
                    <a:pt x="3401" y="2339"/>
                  </a:cubicBezTo>
                  <a:lnTo>
                    <a:pt x="4223" y="3252"/>
                  </a:lnTo>
                  <a:cubicBezTo>
                    <a:pt x="4267" y="3318"/>
                    <a:pt x="4327" y="3352"/>
                    <a:pt x="4387" y="3352"/>
                  </a:cubicBezTo>
                  <a:cubicBezTo>
                    <a:pt x="4452" y="3352"/>
                    <a:pt x="4518" y="3312"/>
                    <a:pt x="4565" y="3229"/>
                  </a:cubicBezTo>
                  <a:lnTo>
                    <a:pt x="5684" y="1973"/>
                  </a:lnTo>
                  <a:cubicBezTo>
                    <a:pt x="5775" y="1859"/>
                    <a:pt x="5798" y="1722"/>
                    <a:pt x="5752" y="1585"/>
                  </a:cubicBezTo>
                  <a:lnTo>
                    <a:pt x="5319" y="467"/>
                  </a:lnTo>
                  <a:cubicBezTo>
                    <a:pt x="5303" y="329"/>
                    <a:pt x="5205" y="242"/>
                    <a:pt x="5101" y="242"/>
                  </a:cubicBezTo>
                  <a:cubicBezTo>
                    <a:pt x="5050" y="242"/>
                    <a:pt x="4998" y="262"/>
                    <a:pt x="4953" y="307"/>
                  </a:cubicBezTo>
                  <a:lnTo>
                    <a:pt x="3378" y="1951"/>
                  </a:lnTo>
                  <a:cubicBezTo>
                    <a:pt x="3367" y="1962"/>
                    <a:pt x="3356" y="1968"/>
                    <a:pt x="3347" y="1968"/>
                  </a:cubicBezTo>
                  <a:cubicBezTo>
                    <a:pt x="3339" y="1968"/>
                    <a:pt x="3333" y="1962"/>
                    <a:pt x="3333" y="1951"/>
                  </a:cubicBezTo>
                  <a:lnTo>
                    <a:pt x="982" y="33"/>
                  </a:lnTo>
                  <a:cubicBezTo>
                    <a:pt x="959" y="10"/>
                    <a:pt x="926" y="0"/>
                    <a:pt x="891"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999304" y="2353903"/>
              <a:ext cx="180456" cy="28436"/>
            </a:xfrm>
            <a:custGeom>
              <a:avLst/>
              <a:gdLst/>
              <a:ahLst/>
              <a:cxnLst/>
              <a:rect l="l" t="t" r="r" b="b"/>
              <a:pathLst>
                <a:path w="3630" h="572" extrusionOk="0">
                  <a:moveTo>
                    <a:pt x="137" y="0"/>
                  </a:moveTo>
                  <a:cubicBezTo>
                    <a:pt x="69" y="0"/>
                    <a:pt x="0" y="69"/>
                    <a:pt x="0" y="137"/>
                  </a:cubicBezTo>
                  <a:lnTo>
                    <a:pt x="0" y="434"/>
                  </a:lnTo>
                  <a:cubicBezTo>
                    <a:pt x="0" y="525"/>
                    <a:pt x="69" y="571"/>
                    <a:pt x="137" y="571"/>
                  </a:cubicBezTo>
                  <a:lnTo>
                    <a:pt x="3493" y="571"/>
                  </a:lnTo>
                  <a:cubicBezTo>
                    <a:pt x="3561" y="571"/>
                    <a:pt x="3630" y="525"/>
                    <a:pt x="3630" y="434"/>
                  </a:cubicBezTo>
                  <a:lnTo>
                    <a:pt x="3630" y="137"/>
                  </a:lnTo>
                  <a:cubicBezTo>
                    <a:pt x="3630" y="69"/>
                    <a:pt x="3561" y="0"/>
                    <a:pt x="3493"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985682" y="2390194"/>
              <a:ext cx="207699" cy="245182"/>
            </a:xfrm>
            <a:custGeom>
              <a:avLst/>
              <a:gdLst/>
              <a:ahLst/>
              <a:cxnLst/>
              <a:rect l="l" t="t" r="r" b="b"/>
              <a:pathLst>
                <a:path w="4178" h="4932" extrusionOk="0">
                  <a:moveTo>
                    <a:pt x="0" y="1"/>
                  </a:moveTo>
                  <a:lnTo>
                    <a:pt x="571" y="4931"/>
                  </a:lnTo>
                  <a:lnTo>
                    <a:pt x="3607" y="4931"/>
                  </a:lnTo>
                  <a:lnTo>
                    <a:pt x="4177"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969774" y="2376572"/>
              <a:ext cx="239515" cy="40913"/>
            </a:xfrm>
            <a:custGeom>
              <a:avLst/>
              <a:gdLst/>
              <a:ahLst/>
              <a:cxnLst/>
              <a:rect l="l" t="t" r="r" b="b"/>
              <a:pathLst>
                <a:path w="4818" h="823" extrusionOk="0">
                  <a:moveTo>
                    <a:pt x="412" y="1"/>
                  </a:moveTo>
                  <a:cubicBezTo>
                    <a:pt x="183" y="1"/>
                    <a:pt x="1" y="184"/>
                    <a:pt x="1" y="412"/>
                  </a:cubicBezTo>
                  <a:cubicBezTo>
                    <a:pt x="1" y="640"/>
                    <a:pt x="183" y="823"/>
                    <a:pt x="412" y="823"/>
                  </a:cubicBezTo>
                  <a:lnTo>
                    <a:pt x="4406" y="823"/>
                  </a:lnTo>
                  <a:cubicBezTo>
                    <a:pt x="4634" y="823"/>
                    <a:pt x="4817" y="640"/>
                    <a:pt x="4817" y="412"/>
                  </a:cubicBezTo>
                  <a:cubicBezTo>
                    <a:pt x="4817" y="184"/>
                    <a:pt x="4634" y="1"/>
                    <a:pt x="4406"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042406" y="2451491"/>
              <a:ext cx="94255" cy="94205"/>
            </a:xfrm>
            <a:custGeom>
              <a:avLst/>
              <a:gdLst/>
              <a:ahLst/>
              <a:cxnLst/>
              <a:rect l="l" t="t" r="r" b="b"/>
              <a:pathLst>
                <a:path w="1896" h="1895" extrusionOk="0">
                  <a:moveTo>
                    <a:pt x="959" y="0"/>
                  </a:moveTo>
                  <a:cubicBezTo>
                    <a:pt x="434" y="0"/>
                    <a:pt x="1" y="434"/>
                    <a:pt x="1" y="959"/>
                  </a:cubicBezTo>
                  <a:cubicBezTo>
                    <a:pt x="1" y="1484"/>
                    <a:pt x="434" y="1895"/>
                    <a:pt x="959" y="1895"/>
                  </a:cubicBezTo>
                  <a:cubicBezTo>
                    <a:pt x="1484" y="1895"/>
                    <a:pt x="1895" y="1484"/>
                    <a:pt x="1895" y="959"/>
                  </a:cubicBezTo>
                  <a:cubicBezTo>
                    <a:pt x="1895" y="434"/>
                    <a:pt x="1484" y="0"/>
                    <a:pt x="959"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378425" y="2429915"/>
              <a:ext cx="819461" cy="443783"/>
            </a:xfrm>
            <a:custGeom>
              <a:avLst/>
              <a:gdLst/>
              <a:ahLst/>
              <a:cxnLst/>
              <a:rect l="l" t="t" r="r" b="b"/>
              <a:pathLst>
                <a:path w="16484" h="8927" extrusionOk="0">
                  <a:moveTo>
                    <a:pt x="15411" y="2603"/>
                  </a:moveTo>
                  <a:cubicBezTo>
                    <a:pt x="15365" y="2626"/>
                    <a:pt x="15320" y="2626"/>
                    <a:pt x="15274" y="2626"/>
                  </a:cubicBezTo>
                  <a:cubicBezTo>
                    <a:pt x="15320" y="2626"/>
                    <a:pt x="15365" y="2603"/>
                    <a:pt x="15411" y="2603"/>
                  </a:cubicBezTo>
                  <a:close/>
                  <a:moveTo>
                    <a:pt x="13585" y="1"/>
                  </a:moveTo>
                  <a:cubicBezTo>
                    <a:pt x="13516" y="24"/>
                    <a:pt x="13471" y="69"/>
                    <a:pt x="13402" y="115"/>
                  </a:cubicBezTo>
                  <a:cubicBezTo>
                    <a:pt x="12855" y="480"/>
                    <a:pt x="11485" y="1895"/>
                    <a:pt x="11485" y="1895"/>
                  </a:cubicBezTo>
                  <a:cubicBezTo>
                    <a:pt x="11348" y="2055"/>
                    <a:pt x="11211" y="2238"/>
                    <a:pt x="11097" y="2443"/>
                  </a:cubicBezTo>
                  <a:lnTo>
                    <a:pt x="5345" y="4246"/>
                  </a:lnTo>
                  <a:lnTo>
                    <a:pt x="5596" y="2900"/>
                  </a:lnTo>
                  <a:lnTo>
                    <a:pt x="803" y="2763"/>
                  </a:lnTo>
                  <a:lnTo>
                    <a:pt x="209" y="5661"/>
                  </a:lnTo>
                  <a:cubicBezTo>
                    <a:pt x="0" y="7468"/>
                    <a:pt x="1455" y="8927"/>
                    <a:pt x="3135" y="8927"/>
                  </a:cubicBezTo>
                  <a:cubicBezTo>
                    <a:pt x="3471" y="8927"/>
                    <a:pt x="3816" y="8868"/>
                    <a:pt x="4158" y="8743"/>
                  </a:cubicBezTo>
                  <a:lnTo>
                    <a:pt x="12330" y="5502"/>
                  </a:lnTo>
                  <a:cubicBezTo>
                    <a:pt x="12381" y="5507"/>
                    <a:pt x="12432" y="5510"/>
                    <a:pt x="12483" y="5510"/>
                  </a:cubicBezTo>
                  <a:cubicBezTo>
                    <a:pt x="12633" y="5510"/>
                    <a:pt x="12775" y="5484"/>
                    <a:pt x="12877" y="5433"/>
                  </a:cubicBezTo>
                  <a:lnTo>
                    <a:pt x="15297" y="4383"/>
                  </a:lnTo>
                  <a:cubicBezTo>
                    <a:pt x="15731" y="4223"/>
                    <a:pt x="15936" y="3630"/>
                    <a:pt x="15571" y="3561"/>
                  </a:cubicBezTo>
                  <a:cubicBezTo>
                    <a:pt x="15936" y="3539"/>
                    <a:pt x="16347" y="3356"/>
                    <a:pt x="16256" y="2900"/>
                  </a:cubicBezTo>
                  <a:cubicBezTo>
                    <a:pt x="16233" y="2648"/>
                    <a:pt x="16027" y="2580"/>
                    <a:pt x="15822" y="2580"/>
                  </a:cubicBezTo>
                  <a:cubicBezTo>
                    <a:pt x="16164" y="2534"/>
                    <a:pt x="16484" y="2420"/>
                    <a:pt x="16438" y="2055"/>
                  </a:cubicBezTo>
                  <a:cubicBezTo>
                    <a:pt x="16438" y="1668"/>
                    <a:pt x="16165" y="1572"/>
                    <a:pt x="15880" y="1572"/>
                  </a:cubicBezTo>
                  <a:cubicBezTo>
                    <a:pt x="15845" y="1572"/>
                    <a:pt x="15811" y="1573"/>
                    <a:pt x="15776" y="1576"/>
                  </a:cubicBezTo>
                  <a:cubicBezTo>
                    <a:pt x="16004" y="1507"/>
                    <a:pt x="16187" y="1393"/>
                    <a:pt x="16164" y="1096"/>
                  </a:cubicBezTo>
                  <a:cubicBezTo>
                    <a:pt x="16081" y="733"/>
                    <a:pt x="15837" y="620"/>
                    <a:pt x="15540" y="620"/>
                  </a:cubicBezTo>
                  <a:cubicBezTo>
                    <a:pt x="15184" y="620"/>
                    <a:pt x="14753" y="781"/>
                    <a:pt x="14429" y="868"/>
                  </a:cubicBezTo>
                  <a:cubicBezTo>
                    <a:pt x="14133" y="959"/>
                    <a:pt x="13882" y="1051"/>
                    <a:pt x="13653" y="1142"/>
                  </a:cubicBezTo>
                  <a:cubicBezTo>
                    <a:pt x="13768" y="868"/>
                    <a:pt x="13882" y="594"/>
                    <a:pt x="13882" y="297"/>
                  </a:cubicBezTo>
                  <a:cubicBezTo>
                    <a:pt x="13882" y="206"/>
                    <a:pt x="13882" y="92"/>
                    <a:pt x="13790" y="46"/>
                  </a:cubicBezTo>
                  <a:cubicBezTo>
                    <a:pt x="13745" y="1"/>
                    <a:pt x="13653" y="1"/>
                    <a:pt x="1358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640716" y="2381146"/>
              <a:ext cx="71536" cy="258754"/>
            </a:xfrm>
            <a:custGeom>
              <a:avLst/>
              <a:gdLst/>
              <a:ahLst/>
              <a:cxnLst/>
              <a:rect l="l" t="t" r="r" b="b"/>
              <a:pathLst>
                <a:path w="1439" h="5205" extrusionOk="0">
                  <a:moveTo>
                    <a:pt x="1370" y="0"/>
                  </a:moveTo>
                  <a:cubicBezTo>
                    <a:pt x="1324" y="0"/>
                    <a:pt x="1279" y="23"/>
                    <a:pt x="1279" y="69"/>
                  </a:cubicBezTo>
                  <a:lnTo>
                    <a:pt x="1119" y="3584"/>
                  </a:lnTo>
                  <a:cubicBezTo>
                    <a:pt x="1119" y="3721"/>
                    <a:pt x="1005" y="3812"/>
                    <a:pt x="891" y="3812"/>
                  </a:cubicBezTo>
                  <a:lnTo>
                    <a:pt x="252" y="3812"/>
                  </a:lnTo>
                  <a:lnTo>
                    <a:pt x="1" y="5113"/>
                  </a:lnTo>
                  <a:cubicBezTo>
                    <a:pt x="1" y="5136"/>
                    <a:pt x="23" y="5182"/>
                    <a:pt x="69" y="5204"/>
                  </a:cubicBezTo>
                  <a:lnTo>
                    <a:pt x="92" y="5204"/>
                  </a:lnTo>
                  <a:cubicBezTo>
                    <a:pt x="115" y="5204"/>
                    <a:pt x="160" y="5159"/>
                    <a:pt x="160" y="5136"/>
                  </a:cubicBezTo>
                  <a:lnTo>
                    <a:pt x="389" y="3949"/>
                  </a:lnTo>
                  <a:lnTo>
                    <a:pt x="891" y="3972"/>
                  </a:lnTo>
                  <a:cubicBezTo>
                    <a:pt x="1096" y="3972"/>
                    <a:pt x="1256" y="3812"/>
                    <a:pt x="1256" y="3607"/>
                  </a:cubicBezTo>
                  <a:lnTo>
                    <a:pt x="1439" y="69"/>
                  </a:lnTo>
                  <a:cubicBezTo>
                    <a:pt x="1439" y="23"/>
                    <a:pt x="1393" y="0"/>
                    <a:pt x="1370" y="0"/>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118419" y="2502547"/>
              <a:ext cx="54535" cy="21625"/>
            </a:xfrm>
            <a:custGeom>
              <a:avLst/>
              <a:gdLst/>
              <a:ahLst/>
              <a:cxnLst/>
              <a:rect l="l" t="t" r="r" b="b"/>
              <a:pathLst>
                <a:path w="1097" h="435" extrusionOk="0">
                  <a:moveTo>
                    <a:pt x="1005" y="1"/>
                  </a:moveTo>
                  <a:cubicBezTo>
                    <a:pt x="868" y="1"/>
                    <a:pt x="138" y="252"/>
                    <a:pt x="69" y="274"/>
                  </a:cubicBezTo>
                  <a:cubicBezTo>
                    <a:pt x="24" y="297"/>
                    <a:pt x="1" y="343"/>
                    <a:pt x="1" y="389"/>
                  </a:cubicBezTo>
                  <a:cubicBezTo>
                    <a:pt x="24" y="411"/>
                    <a:pt x="47" y="434"/>
                    <a:pt x="92" y="434"/>
                  </a:cubicBezTo>
                  <a:lnTo>
                    <a:pt x="115" y="434"/>
                  </a:lnTo>
                  <a:cubicBezTo>
                    <a:pt x="412" y="320"/>
                    <a:pt x="914" y="160"/>
                    <a:pt x="1005" y="160"/>
                  </a:cubicBezTo>
                  <a:cubicBezTo>
                    <a:pt x="1051" y="160"/>
                    <a:pt x="1097" y="115"/>
                    <a:pt x="1097" y="69"/>
                  </a:cubicBezTo>
                  <a:cubicBezTo>
                    <a:pt x="1097" y="23"/>
                    <a:pt x="1051"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127517" y="2553156"/>
              <a:ext cx="45437" cy="19786"/>
            </a:xfrm>
            <a:custGeom>
              <a:avLst/>
              <a:gdLst/>
              <a:ahLst/>
              <a:cxnLst/>
              <a:rect l="l" t="t" r="r" b="b"/>
              <a:pathLst>
                <a:path w="914" h="398" extrusionOk="0">
                  <a:moveTo>
                    <a:pt x="835" y="1"/>
                  </a:moveTo>
                  <a:cubicBezTo>
                    <a:pt x="824" y="1"/>
                    <a:pt x="812" y="4"/>
                    <a:pt x="799" y="10"/>
                  </a:cubicBezTo>
                  <a:lnTo>
                    <a:pt x="69" y="238"/>
                  </a:lnTo>
                  <a:cubicBezTo>
                    <a:pt x="23" y="261"/>
                    <a:pt x="1" y="306"/>
                    <a:pt x="23" y="352"/>
                  </a:cubicBezTo>
                  <a:cubicBezTo>
                    <a:pt x="23" y="375"/>
                    <a:pt x="69" y="398"/>
                    <a:pt x="92" y="398"/>
                  </a:cubicBezTo>
                  <a:lnTo>
                    <a:pt x="115" y="398"/>
                  </a:lnTo>
                  <a:lnTo>
                    <a:pt x="845" y="147"/>
                  </a:lnTo>
                  <a:cubicBezTo>
                    <a:pt x="891" y="147"/>
                    <a:pt x="914" y="101"/>
                    <a:pt x="891" y="55"/>
                  </a:cubicBezTo>
                  <a:cubicBezTo>
                    <a:pt x="891" y="22"/>
                    <a:pt x="866"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128660" y="2603118"/>
              <a:ext cx="28436" cy="14069"/>
            </a:xfrm>
            <a:custGeom>
              <a:avLst/>
              <a:gdLst/>
              <a:ahLst/>
              <a:cxnLst/>
              <a:rect l="l" t="t" r="r" b="b"/>
              <a:pathLst>
                <a:path w="572" h="283" extrusionOk="0">
                  <a:moveTo>
                    <a:pt x="493" y="0"/>
                  </a:moveTo>
                  <a:cubicBezTo>
                    <a:pt x="481" y="0"/>
                    <a:pt x="469" y="3"/>
                    <a:pt x="457" y="9"/>
                  </a:cubicBezTo>
                  <a:lnTo>
                    <a:pt x="69" y="123"/>
                  </a:lnTo>
                  <a:cubicBezTo>
                    <a:pt x="23" y="146"/>
                    <a:pt x="0" y="192"/>
                    <a:pt x="0" y="214"/>
                  </a:cubicBezTo>
                  <a:cubicBezTo>
                    <a:pt x="23" y="260"/>
                    <a:pt x="46" y="283"/>
                    <a:pt x="92" y="283"/>
                  </a:cubicBezTo>
                  <a:lnTo>
                    <a:pt x="503" y="146"/>
                  </a:lnTo>
                  <a:cubicBezTo>
                    <a:pt x="548" y="146"/>
                    <a:pt x="571" y="100"/>
                    <a:pt x="548" y="55"/>
                  </a:cubicBezTo>
                  <a:cubicBezTo>
                    <a:pt x="548" y="21"/>
                    <a:pt x="524"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8"/>
          <p:cNvGrpSpPr/>
          <p:nvPr/>
        </p:nvGrpSpPr>
        <p:grpSpPr>
          <a:xfrm>
            <a:off x="6691400" y="-106450"/>
            <a:ext cx="606933" cy="1129538"/>
            <a:chOff x="6691400" y="-106450"/>
            <a:chExt cx="606933" cy="1129538"/>
          </a:xfrm>
        </p:grpSpPr>
        <p:sp>
          <p:nvSpPr>
            <p:cNvPr id="2118" name="Google Shape;2118;p58"/>
            <p:cNvSpPr/>
            <p:nvPr/>
          </p:nvSpPr>
          <p:spPr>
            <a:xfrm>
              <a:off x="6894146" y="590378"/>
              <a:ext cx="201435" cy="94274"/>
            </a:xfrm>
            <a:custGeom>
              <a:avLst/>
              <a:gdLst/>
              <a:ahLst/>
              <a:cxnLst/>
              <a:rect l="l" t="t" r="r" b="b"/>
              <a:pathLst>
                <a:path w="3220" h="1507" extrusionOk="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6889892" y="584685"/>
              <a:ext cx="211382" cy="105722"/>
            </a:xfrm>
            <a:custGeom>
              <a:avLst/>
              <a:gdLst/>
              <a:ahLst/>
              <a:cxnLst/>
              <a:rect l="l" t="t" r="r" b="b"/>
              <a:pathLst>
                <a:path w="3379" h="1690" extrusionOk="0">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6895585" y="818838"/>
              <a:ext cx="198558" cy="198558"/>
            </a:xfrm>
            <a:custGeom>
              <a:avLst/>
              <a:gdLst/>
              <a:ahLst/>
              <a:cxnLst/>
              <a:rect l="l" t="t" r="r" b="b"/>
              <a:pathLst>
                <a:path w="3174" h="3174" extrusionOk="0">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6891331" y="814584"/>
              <a:ext cx="208504" cy="208504"/>
            </a:xfrm>
            <a:custGeom>
              <a:avLst/>
              <a:gdLst/>
              <a:ahLst/>
              <a:cxnLst/>
              <a:rect l="l" t="t" r="r" b="b"/>
              <a:pathLst>
                <a:path w="3333" h="3333" extrusionOk="0">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6989857" y="-106450"/>
              <a:ext cx="63" cy="696891"/>
            </a:xfrm>
            <a:custGeom>
              <a:avLst/>
              <a:gdLst/>
              <a:ahLst/>
              <a:cxnLst/>
              <a:rect l="l" t="t" r="r" b="b"/>
              <a:pathLst>
                <a:path w="1" h="11140" extrusionOk="0">
                  <a:moveTo>
                    <a:pt x="0" y="11139"/>
                  </a:moveTo>
                  <a:lnTo>
                    <a:pt x="0" y="1"/>
                  </a:lnTo>
                </a:path>
              </a:pathLst>
            </a:custGeom>
            <a:solidFill>
              <a:srgbClr val="F6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6984102" y="-106450"/>
              <a:ext cx="10072" cy="696891"/>
            </a:xfrm>
            <a:custGeom>
              <a:avLst/>
              <a:gdLst/>
              <a:ahLst/>
              <a:cxnLst/>
              <a:rect l="l" t="t" r="r" b="b"/>
              <a:pathLst>
                <a:path w="161" h="11140" extrusionOk="0">
                  <a:moveTo>
                    <a:pt x="1" y="1"/>
                  </a:moveTo>
                  <a:lnTo>
                    <a:pt x="1" y="11139"/>
                  </a:lnTo>
                  <a:lnTo>
                    <a:pt x="161" y="11139"/>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6697155" y="627474"/>
              <a:ext cx="596861" cy="300651"/>
            </a:xfrm>
            <a:custGeom>
              <a:avLst/>
              <a:gdLst/>
              <a:ahLst/>
              <a:cxnLst/>
              <a:rect l="l" t="t" r="r" b="b"/>
              <a:pathLst>
                <a:path w="9541" h="4806" extrusionOk="0">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6691400" y="623220"/>
              <a:ext cx="606933" cy="309910"/>
            </a:xfrm>
            <a:custGeom>
              <a:avLst/>
              <a:gdLst/>
              <a:ahLst/>
              <a:cxnLst/>
              <a:rect l="l" t="t" r="r" b="b"/>
              <a:pathLst>
                <a:path w="9702" h="4954" extrusionOk="0">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58"/>
          <p:cNvGrpSpPr/>
          <p:nvPr/>
        </p:nvGrpSpPr>
        <p:grpSpPr>
          <a:xfrm>
            <a:off x="7871755" y="-106450"/>
            <a:ext cx="770800" cy="1434522"/>
            <a:chOff x="7871755" y="-106450"/>
            <a:chExt cx="770800" cy="1434522"/>
          </a:xfrm>
        </p:grpSpPr>
        <p:sp>
          <p:nvSpPr>
            <p:cNvPr id="2127" name="Google Shape;2127;p58"/>
            <p:cNvSpPr/>
            <p:nvPr/>
          </p:nvSpPr>
          <p:spPr>
            <a:xfrm>
              <a:off x="8129242" y="778529"/>
              <a:ext cx="255821" cy="119727"/>
            </a:xfrm>
            <a:custGeom>
              <a:avLst/>
              <a:gdLst/>
              <a:ahLst/>
              <a:cxnLst/>
              <a:rect l="l" t="t" r="r" b="b"/>
              <a:pathLst>
                <a:path w="3220" h="1507" extrusionOk="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8123840" y="771299"/>
              <a:ext cx="268453" cy="134266"/>
            </a:xfrm>
            <a:custGeom>
              <a:avLst/>
              <a:gdLst/>
              <a:ahLst/>
              <a:cxnLst/>
              <a:rect l="l" t="t" r="r" b="b"/>
              <a:pathLst>
                <a:path w="3379" h="1690" extrusionOk="0">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8131069" y="1068676"/>
              <a:ext cx="252166" cy="252166"/>
            </a:xfrm>
            <a:custGeom>
              <a:avLst/>
              <a:gdLst/>
              <a:ahLst/>
              <a:cxnLst/>
              <a:rect l="l" t="t" r="r" b="b"/>
              <a:pathLst>
                <a:path w="3174" h="3174" extrusionOk="0">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8125667" y="1063273"/>
              <a:ext cx="264799" cy="264799"/>
            </a:xfrm>
            <a:custGeom>
              <a:avLst/>
              <a:gdLst/>
              <a:ahLst/>
              <a:cxnLst/>
              <a:rect l="l" t="t" r="r" b="b"/>
              <a:pathLst>
                <a:path w="3333" h="3333" extrusionOk="0">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8250796" y="-106450"/>
              <a:ext cx="79" cy="885045"/>
            </a:xfrm>
            <a:custGeom>
              <a:avLst/>
              <a:gdLst/>
              <a:ahLst/>
              <a:cxnLst/>
              <a:rect l="l" t="t" r="r" b="b"/>
              <a:pathLst>
                <a:path w="1" h="11140" extrusionOk="0">
                  <a:moveTo>
                    <a:pt x="0" y="11139"/>
                  </a:moveTo>
                  <a:lnTo>
                    <a:pt x="0" y="1"/>
                  </a:lnTo>
                </a:path>
              </a:pathLst>
            </a:custGeom>
            <a:solidFill>
              <a:srgbClr val="F6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8244674" y="-106450"/>
              <a:ext cx="10425" cy="885045"/>
            </a:xfrm>
            <a:custGeom>
              <a:avLst/>
              <a:gdLst/>
              <a:ahLst/>
              <a:cxnLst/>
              <a:rect l="l" t="t" r="r" b="b"/>
              <a:pathLst>
                <a:path w="161" h="11140" extrusionOk="0">
                  <a:moveTo>
                    <a:pt x="1" y="1"/>
                  </a:moveTo>
                  <a:lnTo>
                    <a:pt x="1" y="11139"/>
                  </a:lnTo>
                  <a:lnTo>
                    <a:pt x="161" y="11139"/>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7879064" y="825642"/>
              <a:ext cx="758009" cy="381825"/>
            </a:xfrm>
            <a:custGeom>
              <a:avLst/>
              <a:gdLst/>
              <a:ahLst/>
              <a:cxnLst/>
              <a:rect l="l" t="t" r="r" b="b"/>
              <a:pathLst>
                <a:path w="9541" h="4806" extrusionOk="0">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7871755" y="820240"/>
              <a:ext cx="770800" cy="393583"/>
            </a:xfrm>
            <a:custGeom>
              <a:avLst/>
              <a:gdLst/>
              <a:ahLst/>
              <a:cxnLst/>
              <a:rect l="l" t="t" r="r" b="b"/>
              <a:pathLst>
                <a:path w="9702" h="4954" extrusionOk="0">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5" name="Google Shape;2135;p58"/>
          <p:cNvCxnSpPr/>
          <p:nvPr/>
        </p:nvCxnSpPr>
        <p:spPr>
          <a:xfrm>
            <a:off x="112975" y="4604100"/>
            <a:ext cx="2120100" cy="0"/>
          </a:xfrm>
          <a:prstGeom prst="straightConnector1">
            <a:avLst/>
          </a:prstGeom>
          <a:noFill/>
          <a:ln w="9525" cap="flat" cmpd="sng">
            <a:solidFill>
              <a:schemeClr val="dk1"/>
            </a:solidFill>
            <a:prstDash val="solid"/>
            <a:round/>
            <a:headEnd type="none" w="med" len="med"/>
            <a:tailEnd type="none" w="med" len="med"/>
          </a:ln>
        </p:spPr>
      </p:cxnSp>
      <p:sp>
        <p:nvSpPr>
          <p:cNvPr id="2136" name="Google Shape;2136;p58"/>
          <p:cNvSpPr/>
          <p:nvPr/>
        </p:nvSpPr>
        <p:spPr>
          <a:xfrm rot="10800000" flipH="1">
            <a:off x="1438183" y="938051"/>
            <a:ext cx="534109" cy="534130"/>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rot="10800000" flipH="1">
            <a:off x="390971" y="1311918"/>
            <a:ext cx="256135" cy="256135"/>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35"/>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a:t>
            </a:r>
            <a:r>
              <a:rPr lang="en-IN" dirty="0"/>
              <a:t>b</a:t>
            </a:r>
            <a:r>
              <a:rPr lang="en" dirty="0"/>
              <a:t>stract</a:t>
            </a:r>
            <a:endParaRPr dirty="0"/>
          </a:p>
        </p:txBody>
      </p:sp>
      <p:sp>
        <p:nvSpPr>
          <p:cNvPr id="739" name="Google Shape;739;p35"/>
          <p:cNvSpPr txBox="1">
            <a:spLocks noGrp="1"/>
          </p:cNvSpPr>
          <p:nvPr>
            <p:ph type="body" idx="1"/>
          </p:nvPr>
        </p:nvSpPr>
        <p:spPr>
          <a:xfrm>
            <a:off x="575220" y="1017725"/>
            <a:ext cx="7848780" cy="3487913"/>
          </a:xfrm>
          <a:prstGeom prst="rect">
            <a:avLst/>
          </a:prstGeom>
        </p:spPr>
        <p:txBody>
          <a:bodyPr spcFirstLastPara="1" wrap="square" lIns="0" tIns="0" rIns="0" bIns="0" anchor="ctr" anchorCtr="0">
            <a:noAutofit/>
          </a:bodyPr>
          <a:lstStyle/>
          <a:p>
            <a:pPr marL="152400" indent="0" algn="just">
              <a:lnSpc>
                <a:spcPct val="150000"/>
              </a:lnSpc>
              <a:spcAft>
                <a:spcPts val="1000"/>
              </a:spcAft>
              <a:buNone/>
            </a:pPr>
            <a:r>
              <a:rPr lang="en-US" sz="2800" b="1" dirty="0" err="1">
                <a:solidFill>
                  <a:schemeClr val="bg2">
                    <a:lumMod val="50000"/>
                  </a:schemeClr>
                </a:solidFill>
                <a:effectLst/>
                <a:latin typeface="Cairo" panose="020B0604020202020204" charset="-78"/>
                <a:ea typeface="Times New Roman" panose="02020603050405020304" pitchFamily="18" charset="0"/>
                <a:cs typeface="Cairo" panose="020B0604020202020204" charset="-78"/>
              </a:rPr>
              <a:t>MyJobs</a:t>
            </a:r>
            <a:r>
              <a:rPr lang="en-US" sz="1400" b="1" dirty="0">
                <a:solidFill>
                  <a:schemeClr val="tx1"/>
                </a:solidFill>
                <a:effectLst/>
                <a:latin typeface="Cairo" panose="020B0604020202020204" charset="-78"/>
                <a:ea typeface="Times New Roman" panose="02020603050405020304" pitchFamily="18" charset="0"/>
                <a:cs typeface="Cairo" panose="020B0604020202020204" charset="-78"/>
              </a:rPr>
              <a:t> is a user-friendly web application designed to bring together services and workers seamlessly. Services register using their email and password, providing essential details such as their name, phone number, and other details. Upon registration and verification, services can create job posts detailing specific work requirements. These posts are then made available to workers. Individuals can browse through the latest job posts and apply for those that interest them by providing their name, contact information, location, and resume or other necessary documents. Once an individual applies, the service reviews the information and decides whether to approve or reject the applicant for the specific job. This platform simplifies the process of finding jobs and workers, ultimately enhancing the job sector.</a:t>
            </a:r>
            <a:endParaRPr lang="en-IN" sz="1400" b="1" dirty="0">
              <a:solidFill>
                <a:schemeClr val="tx1"/>
              </a:solidFill>
              <a:effectLst/>
              <a:latin typeface="Cairo" panose="020B0604020202020204" charset="-78"/>
              <a:ea typeface="Arial" panose="020B0604020202020204" pitchFamily="34" charset="0"/>
              <a:cs typeface="Cairo" panose="020B0604020202020204"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62"/>
          <p:cNvSpPr txBox="1">
            <a:spLocks noGrp="1"/>
          </p:cNvSpPr>
          <p:nvPr>
            <p:ph type="title"/>
          </p:nvPr>
        </p:nvSpPr>
        <p:spPr>
          <a:xfrm>
            <a:off x="585552" y="430156"/>
            <a:ext cx="42948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conclusion</a:t>
            </a:r>
            <a:endParaRPr dirty="0"/>
          </a:p>
        </p:txBody>
      </p:sp>
      <p:sp>
        <p:nvSpPr>
          <p:cNvPr id="2247" name="Google Shape;2247;p62"/>
          <p:cNvSpPr txBox="1">
            <a:spLocks noGrp="1"/>
          </p:cNvSpPr>
          <p:nvPr>
            <p:ph type="body" idx="1"/>
          </p:nvPr>
        </p:nvSpPr>
        <p:spPr>
          <a:xfrm>
            <a:off x="585552" y="1168637"/>
            <a:ext cx="4423500" cy="26166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273D40"/>
              </a:buClr>
              <a:buSzPts val="600"/>
              <a:buFont typeface="Arial"/>
              <a:buNone/>
            </a:pPr>
            <a:r>
              <a:rPr lang="en-GB" dirty="0">
                <a:solidFill>
                  <a:schemeClr val="dk1"/>
                </a:solidFill>
              </a:rPr>
              <a:t>The creation of a user-friendly platform for part-time job services can have a significant positive impact on the industry. It simplifies the process for workers to find opportunities and for employers to locate reliable workers. This proposal outlines the key features and benefits of the platform, setting the stage for its development and deployment to improve the part-time job market.</a:t>
            </a:r>
          </a:p>
        </p:txBody>
      </p:sp>
      <p:grpSp>
        <p:nvGrpSpPr>
          <p:cNvPr id="2248" name="Google Shape;2248;p62"/>
          <p:cNvGrpSpPr/>
          <p:nvPr/>
        </p:nvGrpSpPr>
        <p:grpSpPr>
          <a:xfrm>
            <a:off x="5915052" y="1355100"/>
            <a:ext cx="2260674" cy="3111728"/>
            <a:chOff x="5915052" y="1355100"/>
            <a:chExt cx="2260674" cy="3111728"/>
          </a:xfrm>
        </p:grpSpPr>
        <p:sp>
          <p:nvSpPr>
            <p:cNvPr id="2249" name="Google Shape;2249;p62"/>
            <p:cNvSpPr/>
            <p:nvPr/>
          </p:nvSpPr>
          <p:spPr>
            <a:xfrm>
              <a:off x="6429305" y="1655057"/>
              <a:ext cx="136569" cy="247156"/>
            </a:xfrm>
            <a:custGeom>
              <a:avLst/>
              <a:gdLst/>
              <a:ahLst/>
              <a:cxnLst/>
              <a:rect l="l" t="t" r="r" b="b"/>
              <a:pathLst>
                <a:path w="2170" h="3927" extrusionOk="0">
                  <a:moveTo>
                    <a:pt x="320" y="1"/>
                  </a:moveTo>
                  <a:lnTo>
                    <a:pt x="320" y="138"/>
                  </a:lnTo>
                  <a:lnTo>
                    <a:pt x="1576" y="138"/>
                  </a:lnTo>
                  <a:cubicBezTo>
                    <a:pt x="1713" y="138"/>
                    <a:pt x="1827" y="183"/>
                    <a:pt x="1918" y="274"/>
                  </a:cubicBezTo>
                  <a:cubicBezTo>
                    <a:pt x="1987" y="366"/>
                    <a:pt x="2032" y="457"/>
                    <a:pt x="2032" y="571"/>
                  </a:cubicBezTo>
                  <a:lnTo>
                    <a:pt x="1987" y="1986"/>
                  </a:lnTo>
                  <a:cubicBezTo>
                    <a:pt x="1941" y="3014"/>
                    <a:pt x="1096" y="3812"/>
                    <a:pt x="46" y="3812"/>
                  </a:cubicBezTo>
                  <a:lnTo>
                    <a:pt x="1" y="3812"/>
                  </a:lnTo>
                  <a:lnTo>
                    <a:pt x="1" y="3927"/>
                  </a:lnTo>
                  <a:lnTo>
                    <a:pt x="46" y="3927"/>
                  </a:lnTo>
                  <a:cubicBezTo>
                    <a:pt x="1165" y="3927"/>
                    <a:pt x="2078" y="3082"/>
                    <a:pt x="2124" y="1986"/>
                  </a:cubicBezTo>
                  <a:lnTo>
                    <a:pt x="2169" y="594"/>
                  </a:lnTo>
                  <a:cubicBezTo>
                    <a:pt x="2169" y="434"/>
                    <a:pt x="2124" y="297"/>
                    <a:pt x="2009" y="183"/>
                  </a:cubicBezTo>
                  <a:cubicBezTo>
                    <a:pt x="1895" y="69"/>
                    <a:pt x="1735" y="1"/>
                    <a:pt x="1576" y="1"/>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2"/>
            <p:cNvSpPr/>
            <p:nvPr/>
          </p:nvSpPr>
          <p:spPr>
            <a:xfrm>
              <a:off x="6215258" y="2025693"/>
              <a:ext cx="50348" cy="119267"/>
            </a:xfrm>
            <a:custGeom>
              <a:avLst/>
              <a:gdLst/>
              <a:ahLst/>
              <a:cxnLst/>
              <a:rect l="l" t="t" r="r" b="b"/>
              <a:pathLst>
                <a:path w="800" h="1895" extrusionOk="0">
                  <a:moveTo>
                    <a:pt x="1" y="1"/>
                  </a:moveTo>
                  <a:lnTo>
                    <a:pt x="1" y="1895"/>
                  </a:lnTo>
                  <a:lnTo>
                    <a:pt x="800" y="1895"/>
                  </a:lnTo>
                  <a:lnTo>
                    <a:pt x="80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2"/>
            <p:cNvSpPr/>
            <p:nvPr/>
          </p:nvSpPr>
          <p:spPr>
            <a:xfrm>
              <a:off x="6113301" y="2144895"/>
              <a:ext cx="254320" cy="51798"/>
            </a:xfrm>
            <a:custGeom>
              <a:avLst/>
              <a:gdLst/>
              <a:ahLst/>
              <a:cxnLst/>
              <a:rect l="l" t="t" r="r" b="b"/>
              <a:pathLst>
                <a:path w="4041" h="823" extrusionOk="0">
                  <a:moveTo>
                    <a:pt x="776" y="1"/>
                  </a:moveTo>
                  <a:cubicBezTo>
                    <a:pt x="343" y="1"/>
                    <a:pt x="0" y="343"/>
                    <a:pt x="0" y="777"/>
                  </a:cubicBezTo>
                  <a:lnTo>
                    <a:pt x="0" y="823"/>
                  </a:lnTo>
                  <a:lnTo>
                    <a:pt x="4040" y="823"/>
                  </a:lnTo>
                  <a:lnTo>
                    <a:pt x="4040" y="777"/>
                  </a:lnTo>
                  <a:cubicBezTo>
                    <a:pt x="4040" y="343"/>
                    <a:pt x="3698" y="1"/>
                    <a:pt x="3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2"/>
            <p:cNvSpPr/>
            <p:nvPr/>
          </p:nvSpPr>
          <p:spPr>
            <a:xfrm>
              <a:off x="6060120" y="2196629"/>
              <a:ext cx="360618" cy="71875"/>
            </a:xfrm>
            <a:custGeom>
              <a:avLst/>
              <a:gdLst/>
              <a:ahLst/>
              <a:cxnLst/>
              <a:rect l="l" t="t" r="r" b="b"/>
              <a:pathLst>
                <a:path w="5730" h="1142" extrusionOk="0">
                  <a:moveTo>
                    <a:pt x="138" y="1"/>
                  </a:moveTo>
                  <a:cubicBezTo>
                    <a:pt x="46" y="1"/>
                    <a:pt x="1" y="46"/>
                    <a:pt x="1" y="138"/>
                  </a:cubicBezTo>
                  <a:lnTo>
                    <a:pt x="1" y="1005"/>
                  </a:lnTo>
                  <a:cubicBezTo>
                    <a:pt x="1" y="1096"/>
                    <a:pt x="46" y="1142"/>
                    <a:pt x="138" y="1142"/>
                  </a:cubicBezTo>
                  <a:lnTo>
                    <a:pt x="5593" y="1142"/>
                  </a:lnTo>
                  <a:cubicBezTo>
                    <a:pt x="5684" y="1142"/>
                    <a:pt x="5730" y="1096"/>
                    <a:pt x="5730" y="1005"/>
                  </a:cubicBezTo>
                  <a:lnTo>
                    <a:pt x="5730" y="138"/>
                  </a:lnTo>
                  <a:cubicBezTo>
                    <a:pt x="5730" y="46"/>
                    <a:pt x="5684" y="1"/>
                    <a:pt x="559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2"/>
            <p:cNvSpPr/>
            <p:nvPr/>
          </p:nvSpPr>
          <p:spPr>
            <a:xfrm>
              <a:off x="6192286" y="2228223"/>
              <a:ext cx="96291" cy="8685"/>
            </a:xfrm>
            <a:custGeom>
              <a:avLst/>
              <a:gdLst/>
              <a:ahLst/>
              <a:cxnLst/>
              <a:rect l="l" t="t" r="r" b="b"/>
              <a:pathLst>
                <a:path w="1530" h="138" extrusionOk="0">
                  <a:moveTo>
                    <a:pt x="1" y="1"/>
                  </a:moveTo>
                  <a:lnTo>
                    <a:pt x="1" y="138"/>
                  </a:lnTo>
                  <a:lnTo>
                    <a:pt x="1530" y="138"/>
                  </a:lnTo>
                  <a:lnTo>
                    <a:pt x="1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2"/>
            <p:cNvSpPr/>
            <p:nvPr/>
          </p:nvSpPr>
          <p:spPr>
            <a:xfrm>
              <a:off x="6199461" y="2005553"/>
              <a:ext cx="81941" cy="44623"/>
            </a:xfrm>
            <a:custGeom>
              <a:avLst/>
              <a:gdLst/>
              <a:ahLst/>
              <a:cxnLst/>
              <a:rect l="l" t="t" r="r" b="b"/>
              <a:pathLst>
                <a:path w="1302" h="709" extrusionOk="0">
                  <a:moveTo>
                    <a:pt x="115" y="1"/>
                  </a:moveTo>
                  <a:cubicBezTo>
                    <a:pt x="46" y="1"/>
                    <a:pt x="1" y="69"/>
                    <a:pt x="1" y="115"/>
                  </a:cubicBezTo>
                  <a:lnTo>
                    <a:pt x="1" y="594"/>
                  </a:lnTo>
                  <a:cubicBezTo>
                    <a:pt x="1" y="663"/>
                    <a:pt x="46" y="709"/>
                    <a:pt x="115" y="709"/>
                  </a:cubicBezTo>
                  <a:lnTo>
                    <a:pt x="1188" y="709"/>
                  </a:lnTo>
                  <a:cubicBezTo>
                    <a:pt x="1256" y="709"/>
                    <a:pt x="1302" y="663"/>
                    <a:pt x="1302" y="594"/>
                  </a:cubicBezTo>
                  <a:lnTo>
                    <a:pt x="1302" y="115"/>
                  </a:lnTo>
                  <a:cubicBezTo>
                    <a:pt x="1302" y="69"/>
                    <a:pt x="1256"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2"/>
            <p:cNvSpPr/>
            <p:nvPr/>
          </p:nvSpPr>
          <p:spPr>
            <a:xfrm>
              <a:off x="6031421" y="1567449"/>
              <a:ext cx="418077" cy="461206"/>
            </a:xfrm>
            <a:custGeom>
              <a:avLst/>
              <a:gdLst/>
              <a:ahLst/>
              <a:cxnLst/>
              <a:rect l="l" t="t" r="r" b="b"/>
              <a:pathLst>
                <a:path w="6643" h="7328" extrusionOk="0">
                  <a:moveTo>
                    <a:pt x="0" y="0"/>
                  </a:moveTo>
                  <a:lnTo>
                    <a:pt x="0" y="1393"/>
                  </a:lnTo>
                  <a:lnTo>
                    <a:pt x="0" y="3881"/>
                  </a:lnTo>
                  <a:cubicBezTo>
                    <a:pt x="0" y="5775"/>
                    <a:pt x="1484" y="7327"/>
                    <a:pt x="3333" y="7327"/>
                  </a:cubicBezTo>
                  <a:cubicBezTo>
                    <a:pt x="5159" y="7327"/>
                    <a:pt x="6642" y="5775"/>
                    <a:pt x="6642" y="3881"/>
                  </a:cubicBezTo>
                  <a:lnTo>
                    <a:pt x="66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2"/>
            <p:cNvSpPr/>
            <p:nvPr/>
          </p:nvSpPr>
          <p:spPr>
            <a:xfrm>
              <a:off x="6157797" y="1702449"/>
              <a:ext cx="165267" cy="159547"/>
            </a:xfrm>
            <a:custGeom>
              <a:avLst/>
              <a:gdLst/>
              <a:ahLst/>
              <a:cxnLst/>
              <a:rect l="l" t="t" r="r" b="b"/>
              <a:pathLst>
                <a:path w="2626" h="2535" extrusionOk="0">
                  <a:moveTo>
                    <a:pt x="1302" y="138"/>
                  </a:moveTo>
                  <a:cubicBezTo>
                    <a:pt x="1302" y="138"/>
                    <a:pt x="1325" y="138"/>
                    <a:pt x="1347" y="161"/>
                  </a:cubicBezTo>
                  <a:lnTo>
                    <a:pt x="1644" y="754"/>
                  </a:lnTo>
                  <a:cubicBezTo>
                    <a:pt x="1667" y="800"/>
                    <a:pt x="1735" y="845"/>
                    <a:pt x="1781" y="845"/>
                  </a:cubicBezTo>
                  <a:lnTo>
                    <a:pt x="2443" y="937"/>
                  </a:lnTo>
                  <a:cubicBezTo>
                    <a:pt x="2466" y="937"/>
                    <a:pt x="2489" y="959"/>
                    <a:pt x="2489" y="959"/>
                  </a:cubicBezTo>
                  <a:cubicBezTo>
                    <a:pt x="2489" y="982"/>
                    <a:pt x="2489" y="1005"/>
                    <a:pt x="2466" y="1005"/>
                  </a:cubicBezTo>
                  <a:lnTo>
                    <a:pt x="2009" y="1484"/>
                  </a:lnTo>
                  <a:cubicBezTo>
                    <a:pt x="1964" y="1530"/>
                    <a:pt x="1964" y="1599"/>
                    <a:pt x="1964" y="1644"/>
                  </a:cubicBezTo>
                  <a:lnTo>
                    <a:pt x="2101" y="2306"/>
                  </a:lnTo>
                  <a:cubicBezTo>
                    <a:pt x="2101" y="2329"/>
                    <a:pt x="2078" y="2352"/>
                    <a:pt x="2078" y="2352"/>
                  </a:cubicBezTo>
                  <a:cubicBezTo>
                    <a:pt x="2078" y="2352"/>
                    <a:pt x="2068" y="2362"/>
                    <a:pt x="2054" y="2362"/>
                  </a:cubicBezTo>
                  <a:cubicBezTo>
                    <a:pt x="2047" y="2362"/>
                    <a:pt x="2040" y="2359"/>
                    <a:pt x="2032" y="2352"/>
                  </a:cubicBezTo>
                  <a:lnTo>
                    <a:pt x="1439" y="2078"/>
                  </a:lnTo>
                  <a:cubicBezTo>
                    <a:pt x="1410" y="2059"/>
                    <a:pt x="1381" y="2052"/>
                    <a:pt x="1354" y="2052"/>
                  </a:cubicBezTo>
                  <a:cubicBezTo>
                    <a:pt x="1316" y="2052"/>
                    <a:pt x="1283" y="2065"/>
                    <a:pt x="1256" y="2078"/>
                  </a:cubicBezTo>
                  <a:lnTo>
                    <a:pt x="686" y="2397"/>
                  </a:lnTo>
                  <a:cubicBezTo>
                    <a:pt x="678" y="2405"/>
                    <a:pt x="670" y="2408"/>
                    <a:pt x="663" y="2408"/>
                  </a:cubicBezTo>
                  <a:cubicBezTo>
                    <a:pt x="647" y="2408"/>
                    <a:pt x="632" y="2397"/>
                    <a:pt x="617" y="2397"/>
                  </a:cubicBezTo>
                  <a:cubicBezTo>
                    <a:pt x="617" y="2397"/>
                    <a:pt x="594" y="2375"/>
                    <a:pt x="594" y="2352"/>
                  </a:cubicBezTo>
                  <a:lnTo>
                    <a:pt x="708" y="1690"/>
                  </a:lnTo>
                  <a:cubicBezTo>
                    <a:pt x="708" y="1621"/>
                    <a:pt x="686" y="1576"/>
                    <a:pt x="640" y="1530"/>
                  </a:cubicBezTo>
                  <a:lnTo>
                    <a:pt x="161" y="1074"/>
                  </a:lnTo>
                  <a:cubicBezTo>
                    <a:pt x="138" y="1051"/>
                    <a:pt x="138" y="1028"/>
                    <a:pt x="138" y="1028"/>
                  </a:cubicBezTo>
                  <a:cubicBezTo>
                    <a:pt x="138" y="1028"/>
                    <a:pt x="161" y="1005"/>
                    <a:pt x="183" y="982"/>
                  </a:cubicBezTo>
                  <a:lnTo>
                    <a:pt x="822" y="868"/>
                  </a:lnTo>
                  <a:cubicBezTo>
                    <a:pt x="891" y="868"/>
                    <a:pt x="937" y="823"/>
                    <a:pt x="959" y="777"/>
                  </a:cubicBezTo>
                  <a:lnTo>
                    <a:pt x="1233" y="161"/>
                  </a:lnTo>
                  <a:cubicBezTo>
                    <a:pt x="1256" y="138"/>
                    <a:pt x="1279" y="138"/>
                    <a:pt x="1279" y="138"/>
                  </a:cubicBezTo>
                  <a:close/>
                  <a:moveTo>
                    <a:pt x="1279" y="1"/>
                  </a:moveTo>
                  <a:cubicBezTo>
                    <a:pt x="1211" y="1"/>
                    <a:pt x="1165" y="46"/>
                    <a:pt x="1119" y="115"/>
                  </a:cubicBezTo>
                  <a:lnTo>
                    <a:pt x="845" y="708"/>
                  </a:lnTo>
                  <a:cubicBezTo>
                    <a:pt x="845" y="731"/>
                    <a:pt x="822" y="754"/>
                    <a:pt x="800" y="754"/>
                  </a:cubicBezTo>
                  <a:lnTo>
                    <a:pt x="161" y="868"/>
                  </a:lnTo>
                  <a:cubicBezTo>
                    <a:pt x="92" y="868"/>
                    <a:pt x="24" y="914"/>
                    <a:pt x="1" y="982"/>
                  </a:cubicBezTo>
                  <a:cubicBezTo>
                    <a:pt x="1" y="1051"/>
                    <a:pt x="1" y="1119"/>
                    <a:pt x="69" y="1165"/>
                  </a:cubicBezTo>
                  <a:lnTo>
                    <a:pt x="549" y="1621"/>
                  </a:lnTo>
                  <a:cubicBezTo>
                    <a:pt x="571" y="1644"/>
                    <a:pt x="571" y="1644"/>
                    <a:pt x="571" y="1667"/>
                  </a:cubicBezTo>
                  <a:lnTo>
                    <a:pt x="480" y="2329"/>
                  </a:lnTo>
                  <a:cubicBezTo>
                    <a:pt x="457" y="2397"/>
                    <a:pt x="503" y="2466"/>
                    <a:pt x="549" y="2512"/>
                  </a:cubicBezTo>
                  <a:cubicBezTo>
                    <a:pt x="571" y="2534"/>
                    <a:pt x="617" y="2534"/>
                    <a:pt x="663" y="2534"/>
                  </a:cubicBezTo>
                  <a:cubicBezTo>
                    <a:pt x="686" y="2534"/>
                    <a:pt x="708" y="2534"/>
                    <a:pt x="754" y="2512"/>
                  </a:cubicBezTo>
                  <a:lnTo>
                    <a:pt x="1325" y="2192"/>
                  </a:lnTo>
                  <a:cubicBezTo>
                    <a:pt x="1336" y="2181"/>
                    <a:pt x="1342" y="2175"/>
                    <a:pt x="1347" y="2175"/>
                  </a:cubicBezTo>
                  <a:cubicBezTo>
                    <a:pt x="1353" y="2175"/>
                    <a:pt x="1359" y="2181"/>
                    <a:pt x="1370" y="2192"/>
                  </a:cubicBezTo>
                  <a:lnTo>
                    <a:pt x="1964" y="2489"/>
                  </a:lnTo>
                  <a:cubicBezTo>
                    <a:pt x="1992" y="2498"/>
                    <a:pt x="2020" y="2504"/>
                    <a:pt x="2047" y="2504"/>
                  </a:cubicBezTo>
                  <a:cubicBezTo>
                    <a:pt x="2085" y="2504"/>
                    <a:pt x="2120" y="2493"/>
                    <a:pt x="2146" y="2466"/>
                  </a:cubicBezTo>
                  <a:cubicBezTo>
                    <a:pt x="2215" y="2420"/>
                    <a:pt x="2238" y="2352"/>
                    <a:pt x="2215" y="2283"/>
                  </a:cubicBezTo>
                  <a:lnTo>
                    <a:pt x="2101" y="1621"/>
                  </a:lnTo>
                  <a:cubicBezTo>
                    <a:pt x="2101" y="1621"/>
                    <a:pt x="2101" y="1599"/>
                    <a:pt x="2101" y="1576"/>
                  </a:cubicBezTo>
                  <a:lnTo>
                    <a:pt x="2580" y="1096"/>
                  </a:lnTo>
                  <a:cubicBezTo>
                    <a:pt x="2626" y="1051"/>
                    <a:pt x="2626" y="982"/>
                    <a:pt x="2603" y="914"/>
                  </a:cubicBezTo>
                  <a:cubicBezTo>
                    <a:pt x="2580" y="845"/>
                    <a:pt x="2534" y="800"/>
                    <a:pt x="2466" y="800"/>
                  </a:cubicBezTo>
                  <a:lnTo>
                    <a:pt x="1804" y="708"/>
                  </a:lnTo>
                  <a:cubicBezTo>
                    <a:pt x="1781" y="708"/>
                    <a:pt x="1781" y="708"/>
                    <a:pt x="1758" y="686"/>
                  </a:cubicBezTo>
                  <a:lnTo>
                    <a:pt x="1462" y="115"/>
                  </a:lnTo>
                  <a:cubicBezTo>
                    <a:pt x="1416" y="46"/>
                    <a:pt x="1370" y="1"/>
                    <a:pt x="1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2"/>
            <p:cNvSpPr/>
            <p:nvPr/>
          </p:nvSpPr>
          <p:spPr>
            <a:xfrm>
              <a:off x="6116133" y="1657952"/>
              <a:ext cx="248593" cy="249988"/>
            </a:xfrm>
            <a:custGeom>
              <a:avLst/>
              <a:gdLst/>
              <a:ahLst/>
              <a:cxnLst/>
              <a:rect l="l" t="t" r="r" b="b"/>
              <a:pathLst>
                <a:path w="3950" h="3972" extrusionOk="0">
                  <a:moveTo>
                    <a:pt x="1987" y="137"/>
                  </a:moveTo>
                  <a:cubicBezTo>
                    <a:pt x="2991" y="137"/>
                    <a:pt x="3835" y="959"/>
                    <a:pt x="3835" y="1986"/>
                  </a:cubicBezTo>
                  <a:cubicBezTo>
                    <a:pt x="3835" y="2990"/>
                    <a:pt x="2991" y="3835"/>
                    <a:pt x="1987" y="3835"/>
                  </a:cubicBezTo>
                  <a:cubicBezTo>
                    <a:pt x="959" y="3835"/>
                    <a:pt x="115" y="2990"/>
                    <a:pt x="115" y="1986"/>
                  </a:cubicBezTo>
                  <a:cubicBezTo>
                    <a:pt x="115" y="959"/>
                    <a:pt x="959" y="137"/>
                    <a:pt x="1987" y="137"/>
                  </a:cubicBezTo>
                  <a:close/>
                  <a:moveTo>
                    <a:pt x="1987" y="0"/>
                  </a:moveTo>
                  <a:cubicBezTo>
                    <a:pt x="891" y="0"/>
                    <a:pt x="1" y="890"/>
                    <a:pt x="1" y="1986"/>
                  </a:cubicBezTo>
                  <a:cubicBezTo>
                    <a:pt x="1" y="3082"/>
                    <a:pt x="891" y="3972"/>
                    <a:pt x="1987" y="3972"/>
                  </a:cubicBezTo>
                  <a:cubicBezTo>
                    <a:pt x="3059" y="3972"/>
                    <a:pt x="3950" y="3082"/>
                    <a:pt x="3950" y="1986"/>
                  </a:cubicBezTo>
                  <a:cubicBezTo>
                    <a:pt x="3950" y="890"/>
                    <a:pt x="3059"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2"/>
            <p:cNvSpPr/>
            <p:nvPr/>
          </p:nvSpPr>
          <p:spPr>
            <a:xfrm>
              <a:off x="6002659" y="1525785"/>
              <a:ext cx="475537" cy="58972"/>
            </a:xfrm>
            <a:custGeom>
              <a:avLst/>
              <a:gdLst/>
              <a:ahLst/>
              <a:cxnLst/>
              <a:rect l="l" t="t" r="r" b="b"/>
              <a:pathLst>
                <a:path w="7556" h="937" extrusionOk="0">
                  <a:moveTo>
                    <a:pt x="434" y="0"/>
                  </a:moveTo>
                  <a:cubicBezTo>
                    <a:pt x="183" y="0"/>
                    <a:pt x="1" y="206"/>
                    <a:pt x="1" y="434"/>
                  </a:cubicBezTo>
                  <a:lnTo>
                    <a:pt x="1" y="480"/>
                  </a:lnTo>
                  <a:cubicBezTo>
                    <a:pt x="1" y="731"/>
                    <a:pt x="183" y="936"/>
                    <a:pt x="434" y="936"/>
                  </a:cubicBezTo>
                  <a:lnTo>
                    <a:pt x="7122" y="936"/>
                  </a:lnTo>
                  <a:cubicBezTo>
                    <a:pt x="7373" y="936"/>
                    <a:pt x="7556" y="731"/>
                    <a:pt x="7556" y="480"/>
                  </a:cubicBezTo>
                  <a:lnTo>
                    <a:pt x="7556" y="434"/>
                  </a:lnTo>
                  <a:cubicBezTo>
                    <a:pt x="7556" y="206"/>
                    <a:pt x="7373"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2"/>
            <p:cNvSpPr/>
            <p:nvPr/>
          </p:nvSpPr>
          <p:spPr>
            <a:xfrm>
              <a:off x="5915052" y="1655057"/>
              <a:ext cx="136506" cy="247156"/>
            </a:xfrm>
            <a:custGeom>
              <a:avLst/>
              <a:gdLst/>
              <a:ahLst/>
              <a:cxnLst/>
              <a:rect l="l" t="t" r="r" b="b"/>
              <a:pathLst>
                <a:path w="2169" h="3927" extrusionOk="0">
                  <a:moveTo>
                    <a:pt x="594" y="1"/>
                  </a:moveTo>
                  <a:cubicBezTo>
                    <a:pt x="434" y="1"/>
                    <a:pt x="274" y="69"/>
                    <a:pt x="160" y="183"/>
                  </a:cubicBezTo>
                  <a:cubicBezTo>
                    <a:pt x="46" y="297"/>
                    <a:pt x="0" y="434"/>
                    <a:pt x="0" y="594"/>
                  </a:cubicBezTo>
                  <a:lnTo>
                    <a:pt x="69" y="1986"/>
                  </a:lnTo>
                  <a:cubicBezTo>
                    <a:pt x="92" y="3082"/>
                    <a:pt x="1005" y="3927"/>
                    <a:pt x="2123" y="3927"/>
                  </a:cubicBezTo>
                  <a:lnTo>
                    <a:pt x="2169" y="3927"/>
                  </a:lnTo>
                  <a:lnTo>
                    <a:pt x="2169" y="3812"/>
                  </a:lnTo>
                  <a:lnTo>
                    <a:pt x="2123" y="3812"/>
                  </a:lnTo>
                  <a:cubicBezTo>
                    <a:pt x="1073" y="3812"/>
                    <a:pt x="229" y="3014"/>
                    <a:pt x="183" y="1986"/>
                  </a:cubicBezTo>
                  <a:lnTo>
                    <a:pt x="137" y="571"/>
                  </a:lnTo>
                  <a:cubicBezTo>
                    <a:pt x="137" y="457"/>
                    <a:pt x="183" y="366"/>
                    <a:pt x="251" y="274"/>
                  </a:cubicBezTo>
                  <a:cubicBezTo>
                    <a:pt x="343" y="183"/>
                    <a:pt x="457" y="138"/>
                    <a:pt x="594" y="138"/>
                  </a:cubicBezTo>
                  <a:lnTo>
                    <a:pt x="1849" y="138"/>
                  </a:lnTo>
                  <a:lnTo>
                    <a:pt x="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2"/>
            <p:cNvSpPr/>
            <p:nvPr/>
          </p:nvSpPr>
          <p:spPr>
            <a:xfrm>
              <a:off x="7875898" y="3682066"/>
              <a:ext cx="100633" cy="181008"/>
            </a:xfrm>
            <a:custGeom>
              <a:avLst/>
              <a:gdLst/>
              <a:ahLst/>
              <a:cxnLst/>
              <a:rect l="l" t="t" r="r" b="b"/>
              <a:pathLst>
                <a:path w="1599" h="2876" extrusionOk="0">
                  <a:moveTo>
                    <a:pt x="1576" y="0"/>
                  </a:moveTo>
                  <a:lnTo>
                    <a:pt x="1" y="69"/>
                  </a:lnTo>
                  <a:lnTo>
                    <a:pt x="161" y="2876"/>
                  </a:lnTo>
                  <a:lnTo>
                    <a:pt x="1599" y="2716"/>
                  </a:lnTo>
                  <a:lnTo>
                    <a:pt x="157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2"/>
            <p:cNvSpPr/>
            <p:nvPr/>
          </p:nvSpPr>
          <p:spPr>
            <a:xfrm>
              <a:off x="7975023" y="3664632"/>
              <a:ext cx="200700" cy="379828"/>
            </a:xfrm>
            <a:custGeom>
              <a:avLst/>
              <a:gdLst/>
              <a:ahLst/>
              <a:cxnLst/>
              <a:rect l="l" t="t" r="r" b="b"/>
              <a:pathLst>
                <a:path w="3189" h="6035" extrusionOk="0">
                  <a:moveTo>
                    <a:pt x="2638" y="0"/>
                  </a:moveTo>
                  <a:cubicBezTo>
                    <a:pt x="2626" y="0"/>
                    <a:pt x="2615" y="1"/>
                    <a:pt x="2603" y="3"/>
                  </a:cubicBezTo>
                  <a:lnTo>
                    <a:pt x="1" y="117"/>
                  </a:lnTo>
                  <a:lnTo>
                    <a:pt x="24" y="3176"/>
                  </a:lnTo>
                  <a:lnTo>
                    <a:pt x="434" y="3564"/>
                  </a:lnTo>
                  <a:lnTo>
                    <a:pt x="2763" y="5961"/>
                  </a:lnTo>
                  <a:cubicBezTo>
                    <a:pt x="2814" y="6012"/>
                    <a:pt x="2877" y="6035"/>
                    <a:pt x="2939" y="6035"/>
                  </a:cubicBezTo>
                  <a:cubicBezTo>
                    <a:pt x="3068" y="6035"/>
                    <a:pt x="3189" y="5933"/>
                    <a:pt x="3173" y="5778"/>
                  </a:cubicBezTo>
                  <a:lnTo>
                    <a:pt x="2877" y="254"/>
                  </a:lnTo>
                  <a:cubicBezTo>
                    <a:pt x="2877" y="108"/>
                    <a:pt x="2762" y="0"/>
                    <a:pt x="26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2"/>
            <p:cNvSpPr/>
            <p:nvPr/>
          </p:nvSpPr>
          <p:spPr>
            <a:xfrm>
              <a:off x="8124434" y="3664632"/>
              <a:ext cx="51292" cy="379828"/>
            </a:xfrm>
            <a:custGeom>
              <a:avLst/>
              <a:gdLst/>
              <a:ahLst/>
              <a:cxnLst/>
              <a:rect l="l" t="t" r="r" b="b"/>
              <a:pathLst>
                <a:path w="815" h="6035" extrusionOk="0">
                  <a:moveTo>
                    <a:pt x="264" y="0"/>
                  </a:moveTo>
                  <a:cubicBezTo>
                    <a:pt x="252" y="0"/>
                    <a:pt x="241" y="1"/>
                    <a:pt x="229" y="3"/>
                  </a:cubicBezTo>
                  <a:lnTo>
                    <a:pt x="1" y="3"/>
                  </a:lnTo>
                  <a:cubicBezTo>
                    <a:pt x="46" y="49"/>
                    <a:pt x="69" y="117"/>
                    <a:pt x="69" y="186"/>
                  </a:cubicBezTo>
                  <a:lnTo>
                    <a:pt x="366" y="5709"/>
                  </a:lnTo>
                  <a:cubicBezTo>
                    <a:pt x="366" y="5778"/>
                    <a:pt x="343" y="5824"/>
                    <a:pt x="320" y="5869"/>
                  </a:cubicBezTo>
                  <a:lnTo>
                    <a:pt x="389" y="5961"/>
                  </a:lnTo>
                  <a:cubicBezTo>
                    <a:pt x="440" y="6012"/>
                    <a:pt x="503" y="6035"/>
                    <a:pt x="565" y="6035"/>
                  </a:cubicBezTo>
                  <a:cubicBezTo>
                    <a:pt x="694" y="6035"/>
                    <a:pt x="815" y="5933"/>
                    <a:pt x="799" y="5778"/>
                  </a:cubicBezTo>
                  <a:lnTo>
                    <a:pt x="503" y="254"/>
                  </a:lnTo>
                  <a:cubicBezTo>
                    <a:pt x="503" y="108"/>
                    <a:pt x="388"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2"/>
            <p:cNvSpPr/>
            <p:nvPr/>
          </p:nvSpPr>
          <p:spPr>
            <a:xfrm>
              <a:off x="8124434" y="3660478"/>
              <a:ext cx="24482" cy="333380"/>
            </a:xfrm>
            <a:custGeom>
              <a:avLst/>
              <a:gdLst/>
              <a:ahLst/>
              <a:cxnLst/>
              <a:rect l="l" t="t" r="r" b="b"/>
              <a:pathLst>
                <a:path w="389" h="5297" extrusionOk="0">
                  <a:moveTo>
                    <a:pt x="69" y="1"/>
                  </a:moveTo>
                  <a:cubicBezTo>
                    <a:pt x="23" y="1"/>
                    <a:pt x="1" y="46"/>
                    <a:pt x="1" y="69"/>
                  </a:cubicBezTo>
                  <a:lnTo>
                    <a:pt x="252" y="5228"/>
                  </a:lnTo>
                  <a:cubicBezTo>
                    <a:pt x="252" y="5250"/>
                    <a:pt x="275" y="5296"/>
                    <a:pt x="320" y="5296"/>
                  </a:cubicBezTo>
                  <a:cubicBezTo>
                    <a:pt x="366" y="5296"/>
                    <a:pt x="389" y="5250"/>
                    <a:pt x="389" y="5228"/>
                  </a:cubicBezTo>
                  <a:lnTo>
                    <a:pt x="138" y="69"/>
                  </a:lnTo>
                  <a:cubicBezTo>
                    <a:pt x="138" y="23"/>
                    <a:pt x="115"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2"/>
            <p:cNvSpPr/>
            <p:nvPr/>
          </p:nvSpPr>
          <p:spPr>
            <a:xfrm>
              <a:off x="8019582" y="3708814"/>
              <a:ext cx="67592" cy="66651"/>
            </a:xfrm>
            <a:custGeom>
              <a:avLst/>
              <a:gdLst/>
              <a:ahLst/>
              <a:cxnLst/>
              <a:rect l="l" t="t" r="r" b="b"/>
              <a:pathLst>
                <a:path w="1074" h="1059" extrusionOk="0">
                  <a:moveTo>
                    <a:pt x="525" y="123"/>
                  </a:moveTo>
                  <a:cubicBezTo>
                    <a:pt x="594" y="123"/>
                    <a:pt x="685" y="146"/>
                    <a:pt x="731" y="191"/>
                  </a:cubicBezTo>
                  <a:cubicBezTo>
                    <a:pt x="822" y="260"/>
                    <a:pt x="891" y="328"/>
                    <a:pt x="913" y="442"/>
                  </a:cubicBezTo>
                  <a:cubicBezTo>
                    <a:pt x="959" y="648"/>
                    <a:pt x="822" y="853"/>
                    <a:pt x="617" y="899"/>
                  </a:cubicBezTo>
                  <a:cubicBezTo>
                    <a:pt x="583" y="907"/>
                    <a:pt x="547" y="913"/>
                    <a:pt x="509" y="913"/>
                  </a:cubicBezTo>
                  <a:cubicBezTo>
                    <a:pt x="445" y="913"/>
                    <a:pt x="378" y="897"/>
                    <a:pt x="320" y="853"/>
                  </a:cubicBezTo>
                  <a:cubicBezTo>
                    <a:pt x="229" y="808"/>
                    <a:pt x="183" y="716"/>
                    <a:pt x="160" y="602"/>
                  </a:cubicBezTo>
                  <a:cubicBezTo>
                    <a:pt x="137" y="511"/>
                    <a:pt x="137" y="397"/>
                    <a:pt x="206" y="328"/>
                  </a:cubicBezTo>
                  <a:cubicBezTo>
                    <a:pt x="251" y="237"/>
                    <a:pt x="343" y="168"/>
                    <a:pt x="434" y="146"/>
                  </a:cubicBezTo>
                  <a:cubicBezTo>
                    <a:pt x="480" y="146"/>
                    <a:pt x="503" y="123"/>
                    <a:pt x="525" y="123"/>
                  </a:cubicBezTo>
                  <a:close/>
                  <a:moveTo>
                    <a:pt x="514" y="0"/>
                  </a:moveTo>
                  <a:cubicBezTo>
                    <a:pt x="480" y="0"/>
                    <a:pt x="445" y="3"/>
                    <a:pt x="411" y="9"/>
                  </a:cubicBezTo>
                  <a:cubicBezTo>
                    <a:pt x="274" y="54"/>
                    <a:pt x="160" y="123"/>
                    <a:pt x="92" y="237"/>
                  </a:cubicBezTo>
                  <a:cubicBezTo>
                    <a:pt x="23" y="374"/>
                    <a:pt x="0" y="511"/>
                    <a:pt x="23" y="648"/>
                  </a:cubicBezTo>
                  <a:cubicBezTo>
                    <a:pt x="46" y="785"/>
                    <a:pt x="137" y="899"/>
                    <a:pt x="251" y="967"/>
                  </a:cubicBezTo>
                  <a:cubicBezTo>
                    <a:pt x="343" y="1013"/>
                    <a:pt x="434" y="1059"/>
                    <a:pt x="525" y="1059"/>
                  </a:cubicBezTo>
                  <a:cubicBezTo>
                    <a:pt x="571" y="1059"/>
                    <a:pt x="617" y="1036"/>
                    <a:pt x="639" y="1036"/>
                  </a:cubicBezTo>
                  <a:cubicBezTo>
                    <a:pt x="776" y="1013"/>
                    <a:pt x="891" y="922"/>
                    <a:pt x="982" y="808"/>
                  </a:cubicBezTo>
                  <a:cubicBezTo>
                    <a:pt x="1050" y="693"/>
                    <a:pt x="1073" y="534"/>
                    <a:pt x="1050" y="397"/>
                  </a:cubicBezTo>
                  <a:cubicBezTo>
                    <a:pt x="1005" y="283"/>
                    <a:pt x="936" y="146"/>
                    <a:pt x="799" y="77"/>
                  </a:cubicBezTo>
                  <a:cubicBezTo>
                    <a:pt x="714" y="26"/>
                    <a:pt x="615"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2"/>
            <p:cNvSpPr/>
            <p:nvPr/>
          </p:nvSpPr>
          <p:spPr>
            <a:xfrm>
              <a:off x="7997994" y="3854764"/>
              <a:ext cx="40341" cy="38518"/>
            </a:xfrm>
            <a:custGeom>
              <a:avLst/>
              <a:gdLst/>
              <a:ahLst/>
              <a:cxnLst/>
              <a:rect l="l" t="t" r="r" b="b"/>
              <a:pathLst>
                <a:path w="641" h="612" extrusionOk="0">
                  <a:moveTo>
                    <a:pt x="549" y="1"/>
                  </a:moveTo>
                  <a:cubicBezTo>
                    <a:pt x="532" y="1"/>
                    <a:pt x="515" y="6"/>
                    <a:pt x="503" y="18"/>
                  </a:cubicBezTo>
                  <a:lnTo>
                    <a:pt x="24" y="497"/>
                  </a:lnTo>
                  <a:cubicBezTo>
                    <a:pt x="1" y="520"/>
                    <a:pt x="1" y="566"/>
                    <a:pt x="24" y="589"/>
                  </a:cubicBezTo>
                  <a:cubicBezTo>
                    <a:pt x="47" y="611"/>
                    <a:pt x="47" y="611"/>
                    <a:pt x="69" y="611"/>
                  </a:cubicBezTo>
                  <a:cubicBezTo>
                    <a:pt x="92" y="611"/>
                    <a:pt x="92" y="611"/>
                    <a:pt x="115" y="589"/>
                  </a:cubicBezTo>
                  <a:lnTo>
                    <a:pt x="594" y="109"/>
                  </a:lnTo>
                  <a:cubicBezTo>
                    <a:pt x="640" y="86"/>
                    <a:pt x="640" y="41"/>
                    <a:pt x="594" y="18"/>
                  </a:cubicBezTo>
                  <a:cubicBezTo>
                    <a:pt x="583" y="6"/>
                    <a:pt x="566" y="1"/>
                    <a:pt x="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2"/>
            <p:cNvSpPr/>
            <p:nvPr/>
          </p:nvSpPr>
          <p:spPr>
            <a:xfrm>
              <a:off x="8021029" y="3877736"/>
              <a:ext cx="40278" cy="38518"/>
            </a:xfrm>
            <a:custGeom>
              <a:avLst/>
              <a:gdLst/>
              <a:ahLst/>
              <a:cxnLst/>
              <a:rect l="l" t="t" r="r" b="b"/>
              <a:pathLst>
                <a:path w="640" h="612" extrusionOk="0">
                  <a:moveTo>
                    <a:pt x="571" y="1"/>
                  </a:moveTo>
                  <a:cubicBezTo>
                    <a:pt x="554" y="1"/>
                    <a:pt x="537" y="7"/>
                    <a:pt x="525" y="18"/>
                  </a:cubicBezTo>
                  <a:lnTo>
                    <a:pt x="23" y="497"/>
                  </a:lnTo>
                  <a:cubicBezTo>
                    <a:pt x="0" y="543"/>
                    <a:pt x="0" y="566"/>
                    <a:pt x="23" y="589"/>
                  </a:cubicBezTo>
                  <a:cubicBezTo>
                    <a:pt x="46" y="612"/>
                    <a:pt x="69" y="612"/>
                    <a:pt x="69" y="612"/>
                  </a:cubicBezTo>
                  <a:lnTo>
                    <a:pt x="114" y="612"/>
                  </a:lnTo>
                  <a:lnTo>
                    <a:pt x="616" y="109"/>
                  </a:lnTo>
                  <a:cubicBezTo>
                    <a:pt x="639" y="87"/>
                    <a:pt x="639" y="41"/>
                    <a:pt x="616" y="18"/>
                  </a:cubicBezTo>
                  <a:cubicBezTo>
                    <a:pt x="605" y="7"/>
                    <a:pt x="588"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2"/>
            <p:cNvSpPr/>
            <p:nvPr/>
          </p:nvSpPr>
          <p:spPr>
            <a:xfrm>
              <a:off x="8044001" y="3899324"/>
              <a:ext cx="40278" cy="38455"/>
            </a:xfrm>
            <a:custGeom>
              <a:avLst/>
              <a:gdLst/>
              <a:ahLst/>
              <a:cxnLst/>
              <a:rect l="l" t="t" r="r" b="b"/>
              <a:pathLst>
                <a:path w="640" h="611" extrusionOk="0">
                  <a:moveTo>
                    <a:pt x="571" y="0"/>
                  </a:moveTo>
                  <a:cubicBezTo>
                    <a:pt x="554" y="0"/>
                    <a:pt x="537" y="6"/>
                    <a:pt x="525" y="17"/>
                  </a:cubicBezTo>
                  <a:lnTo>
                    <a:pt x="23" y="497"/>
                  </a:lnTo>
                  <a:cubicBezTo>
                    <a:pt x="0" y="542"/>
                    <a:pt x="0" y="565"/>
                    <a:pt x="23" y="611"/>
                  </a:cubicBezTo>
                  <a:lnTo>
                    <a:pt x="115" y="611"/>
                  </a:lnTo>
                  <a:lnTo>
                    <a:pt x="617" y="109"/>
                  </a:lnTo>
                  <a:cubicBezTo>
                    <a:pt x="640" y="86"/>
                    <a:pt x="640" y="40"/>
                    <a:pt x="617" y="17"/>
                  </a:cubicBezTo>
                  <a:cubicBezTo>
                    <a:pt x="605" y="6"/>
                    <a:pt x="588"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2"/>
            <p:cNvSpPr/>
            <p:nvPr/>
          </p:nvSpPr>
          <p:spPr>
            <a:xfrm>
              <a:off x="7921904" y="3835191"/>
              <a:ext cx="76151" cy="37951"/>
            </a:xfrm>
            <a:custGeom>
              <a:avLst/>
              <a:gdLst/>
              <a:ahLst/>
              <a:cxnLst/>
              <a:rect l="l" t="t" r="r" b="b"/>
              <a:pathLst>
                <a:path w="1210" h="603" extrusionOk="0">
                  <a:moveTo>
                    <a:pt x="365" y="123"/>
                  </a:moveTo>
                  <a:cubicBezTo>
                    <a:pt x="457" y="146"/>
                    <a:pt x="890" y="329"/>
                    <a:pt x="1050" y="420"/>
                  </a:cubicBezTo>
                  <a:cubicBezTo>
                    <a:pt x="933" y="454"/>
                    <a:pt x="669" y="475"/>
                    <a:pt x="474" y="475"/>
                  </a:cubicBezTo>
                  <a:cubicBezTo>
                    <a:pt x="402" y="475"/>
                    <a:pt x="340" y="472"/>
                    <a:pt x="297" y="466"/>
                  </a:cubicBezTo>
                  <a:cubicBezTo>
                    <a:pt x="206" y="466"/>
                    <a:pt x="137" y="375"/>
                    <a:pt x="160" y="283"/>
                  </a:cubicBezTo>
                  <a:cubicBezTo>
                    <a:pt x="160" y="238"/>
                    <a:pt x="183" y="192"/>
                    <a:pt x="228" y="169"/>
                  </a:cubicBezTo>
                  <a:cubicBezTo>
                    <a:pt x="251" y="146"/>
                    <a:pt x="297" y="123"/>
                    <a:pt x="320" y="123"/>
                  </a:cubicBezTo>
                  <a:close/>
                  <a:moveTo>
                    <a:pt x="307" y="0"/>
                  </a:moveTo>
                  <a:cubicBezTo>
                    <a:pt x="251" y="0"/>
                    <a:pt x="193" y="22"/>
                    <a:pt x="160" y="55"/>
                  </a:cubicBezTo>
                  <a:cubicBezTo>
                    <a:pt x="92" y="101"/>
                    <a:pt x="46" y="169"/>
                    <a:pt x="23" y="260"/>
                  </a:cubicBezTo>
                  <a:cubicBezTo>
                    <a:pt x="0" y="420"/>
                    <a:pt x="114" y="580"/>
                    <a:pt x="297" y="603"/>
                  </a:cubicBezTo>
                  <a:lnTo>
                    <a:pt x="480" y="603"/>
                  </a:lnTo>
                  <a:cubicBezTo>
                    <a:pt x="731" y="603"/>
                    <a:pt x="1142" y="580"/>
                    <a:pt x="1187" y="443"/>
                  </a:cubicBezTo>
                  <a:lnTo>
                    <a:pt x="1210" y="420"/>
                  </a:lnTo>
                  <a:lnTo>
                    <a:pt x="1187" y="375"/>
                  </a:lnTo>
                  <a:cubicBezTo>
                    <a:pt x="1119" y="260"/>
                    <a:pt x="480" y="9"/>
                    <a:pt x="365" y="9"/>
                  </a:cubicBezTo>
                  <a:cubicBezTo>
                    <a:pt x="347" y="3"/>
                    <a:pt x="32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2"/>
            <p:cNvSpPr/>
            <p:nvPr/>
          </p:nvSpPr>
          <p:spPr>
            <a:xfrm>
              <a:off x="7949156" y="3858100"/>
              <a:ext cx="54691" cy="66777"/>
            </a:xfrm>
            <a:custGeom>
              <a:avLst/>
              <a:gdLst/>
              <a:ahLst/>
              <a:cxnLst/>
              <a:rect l="l" t="t" r="r" b="b"/>
              <a:pathLst>
                <a:path w="869" h="1061" extrusionOk="0">
                  <a:moveTo>
                    <a:pt x="640" y="147"/>
                  </a:moveTo>
                  <a:cubicBezTo>
                    <a:pt x="640" y="284"/>
                    <a:pt x="549" y="741"/>
                    <a:pt x="480" y="832"/>
                  </a:cubicBezTo>
                  <a:cubicBezTo>
                    <a:pt x="450" y="893"/>
                    <a:pt x="399" y="924"/>
                    <a:pt x="342" y="924"/>
                  </a:cubicBezTo>
                  <a:cubicBezTo>
                    <a:pt x="313" y="924"/>
                    <a:pt x="282" y="916"/>
                    <a:pt x="252" y="901"/>
                  </a:cubicBezTo>
                  <a:cubicBezTo>
                    <a:pt x="184" y="855"/>
                    <a:pt x="138" y="764"/>
                    <a:pt x="184" y="672"/>
                  </a:cubicBezTo>
                  <a:cubicBezTo>
                    <a:pt x="252" y="536"/>
                    <a:pt x="549" y="193"/>
                    <a:pt x="640" y="147"/>
                  </a:cubicBezTo>
                  <a:close/>
                  <a:moveTo>
                    <a:pt x="679" y="0"/>
                  </a:moveTo>
                  <a:cubicBezTo>
                    <a:pt x="668" y="0"/>
                    <a:pt x="655" y="3"/>
                    <a:pt x="640" y="11"/>
                  </a:cubicBezTo>
                  <a:cubicBezTo>
                    <a:pt x="457" y="56"/>
                    <a:pt x="115" y="536"/>
                    <a:pt x="69" y="604"/>
                  </a:cubicBezTo>
                  <a:cubicBezTo>
                    <a:pt x="1" y="764"/>
                    <a:pt x="47" y="946"/>
                    <a:pt x="206" y="1015"/>
                  </a:cubicBezTo>
                  <a:cubicBezTo>
                    <a:pt x="252" y="1038"/>
                    <a:pt x="298" y="1060"/>
                    <a:pt x="343" y="1060"/>
                  </a:cubicBezTo>
                  <a:cubicBezTo>
                    <a:pt x="457" y="1060"/>
                    <a:pt x="549" y="992"/>
                    <a:pt x="617" y="901"/>
                  </a:cubicBezTo>
                  <a:cubicBezTo>
                    <a:pt x="617" y="855"/>
                    <a:pt x="868" y="102"/>
                    <a:pt x="731" y="11"/>
                  </a:cubicBezTo>
                  <a:cubicBezTo>
                    <a:pt x="716" y="11"/>
                    <a:pt x="701"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2"/>
            <p:cNvSpPr/>
            <p:nvPr/>
          </p:nvSpPr>
          <p:spPr>
            <a:xfrm>
              <a:off x="6969488" y="4100092"/>
              <a:ext cx="195413" cy="133616"/>
            </a:xfrm>
            <a:custGeom>
              <a:avLst/>
              <a:gdLst/>
              <a:ahLst/>
              <a:cxnLst/>
              <a:rect l="l" t="t" r="r" b="b"/>
              <a:pathLst>
                <a:path w="3105" h="2123" extrusionOk="0">
                  <a:moveTo>
                    <a:pt x="2716" y="0"/>
                  </a:moveTo>
                  <a:lnTo>
                    <a:pt x="0" y="776"/>
                  </a:lnTo>
                  <a:lnTo>
                    <a:pt x="457" y="2123"/>
                  </a:lnTo>
                  <a:lnTo>
                    <a:pt x="3104" y="1529"/>
                  </a:lnTo>
                  <a:lnTo>
                    <a:pt x="271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2"/>
            <p:cNvSpPr/>
            <p:nvPr/>
          </p:nvSpPr>
          <p:spPr>
            <a:xfrm>
              <a:off x="6846573" y="4193428"/>
              <a:ext cx="374337" cy="273400"/>
            </a:xfrm>
            <a:custGeom>
              <a:avLst/>
              <a:gdLst/>
              <a:ahLst/>
              <a:cxnLst/>
              <a:rect l="l" t="t" r="r" b="b"/>
              <a:pathLst>
                <a:path w="5948" h="4344" extrusionOk="0">
                  <a:moveTo>
                    <a:pt x="5240" y="1"/>
                  </a:moveTo>
                  <a:lnTo>
                    <a:pt x="2250" y="686"/>
                  </a:lnTo>
                  <a:lnTo>
                    <a:pt x="1930" y="1165"/>
                  </a:lnTo>
                  <a:lnTo>
                    <a:pt x="104" y="3972"/>
                  </a:lnTo>
                  <a:cubicBezTo>
                    <a:pt x="0" y="4139"/>
                    <a:pt x="143" y="4344"/>
                    <a:pt x="325" y="4344"/>
                  </a:cubicBezTo>
                  <a:cubicBezTo>
                    <a:pt x="342" y="4344"/>
                    <a:pt x="360" y="4342"/>
                    <a:pt x="378" y="4338"/>
                  </a:cubicBezTo>
                  <a:lnTo>
                    <a:pt x="5719" y="2854"/>
                  </a:lnTo>
                  <a:cubicBezTo>
                    <a:pt x="5856" y="2808"/>
                    <a:pt x="5947" y="2649"/>
                    <a:pt x="5902" y="2512"/>
                  </a:cubicBezTo>
                  <a:lnTo>
                    <a:pt x="52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2"/>
            <p:cNvSpPr/>
            <p:nvPr/>
          </p:nvSpPr>
          <p:spPr>
            <a:xfrm>
              <a:off x="6846573" y="4337113"/>
              <a:ext cx="374337" cy="129714"/>
            </a:xfrm>
            <a:custGeom>
              <a:avLst/>
              <a:gdLst/>
              <a:ahLst/>
              <a:cxnLst/>
              <a:rect l="l" t="t" r="r" b="b"/>
              <a:pathLst>
                <a:path w="5948" h="2061" extrusionOk="0">
                  <a:moveTo>
                    <a:pt x="5833" y="0"/>
                  </a:moveTo>
                  <a:cubicBezTo>
                    <a:pt x="5811" y="69"/>
                    <a:pt x="5742" y="114"/>
                    <a:pt x="5696" y="114"/>
                  </a:cubicBezTo>
                  <a:lnTo>
                    <a:pt x="355" y="1598"/>
                  </a:lnTo>
                  <a:cubicBezTo>
                    <a:pt x="327" y="1608"/>
                    <a:pt x="299" y="1613"/>
                    <a:pt x="272" y="1613"/>
                  </a:cubicBezTo>
                  <a:cubicBezTo>
                    <a:pt x="234" y="1613"/>
                    <a:pt x="199" y="1602"/>
                    <a:pt x="173" y="1575"/>
                  </a:cubicBezTo>
                  <a:lnTo>
                    <a:pt x="104" y="1689"/>
                  </a:lnTo>
                  <a:cubicBezTo>
                    <a:pt x="0" y="1856"/>
                    <a:pt x="143" y="2061"/>
                    <a:pt x="325" y="2061"/>
                  </a:cubicBezTo>
                  <a:cubicBezTo>
                    <a:pt x="342" y="2061"/>
                    <a:pt x="360" y="2059"/>
                    <a:pt x="378" y="2055"/>
                  </a:cubicBezTo>
                  <a:lnTo>
                    <a:pt x="5719" y="571"/>
                  </a:lnTo>
                  <a:cubicBezTo>
                    <a:pt x="5856" y="525"/>
                    <a:pt x="5947" y="366"/>
                    <a:pt x="5902" y="229"/>
                  </a:cubicBezTo>
                  <a:lnTo>
                    <a:pt x="5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2"/>
            <p:cNvSpPr/>
            <p:nvPr/>
          </p:nvSpPr>
          <p:spPr>
            <a:xfrm>
              <a:off x="6897615" y="4338560"/>
              <a:ext cx="321850" cy="93399"/>
            </a:xfrm>
            <a:custGeom>
              <a:avLst/>
              <a:gdLst/>
              <a:ahLst/>
              <a:cxnLst/>
              <a:rect l="l" t="t" r="r" b="b"/>
              <a:pathLst>
                <a:path w="5114" h="1484" extrusionOk="0">
                  <a:moveTo>
                    <a:pt x="5022" y="0"/>
                  </a:moveTo>
                  <a:lnTo>
                    <a:pt x="46" y="1347"/>
                  </a:lnTo>
                  <a:cubicBezTo>
                    <a:pt x="24" y="1370"/>
                    <a:pt x="1" y="1393"/>
                    <a:pt x="1" y="1438"/>
                  </a:cubicBezTo>
                  <a:cubicBezTo>
                    <a:pt x="24" y="1461"/>
                    <a:pt x="46" y="1484"/>
                    <a:pt x="69" y="1484"/>
                  </a:cubicBezTo>
                  <a:lnTo>
                    <a:pt x="92" y="1484"/>
                  </a:lnTo>
                  <a:lnTo>
                    <a:pt x="5068" y="137"/>
                  </a:lnTo>
                  <a:cubicBezTo>
                    <a:pt x="5091" y="114"/>
                    <a:pt x="5114" y="91"/>
                    <a:pt x="5114" y="46"/>
                  </a:cubicBezTo>
                  <a:cubicBezTo>
                    <a:pt x="5091" y="0"/>
                    <a:pt x="5068" y="0"/>
                    <a:pt x="5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2"/>
            <p:cNvSpPr/>
            <p:nvPr/>
          </p:nvSpPr>
          <p:spPr>
            <a:xfrm>
              <a:off x="7085794" y="4251581"/>
              <a:ext cx="71935" cy="66903"/>
            </a:xfrm>
            <a:custGeom>
              <a:avLst/>
              <a:gdLst/>
              <a:ahLst/>
              <a:cxnLst/>
              <a:rect l="l" t="t" r="r" b="b"/>
              <a:pathLst>
                <a:path w="1143" h="1063" extrusionOk="0">
                  <a:moveTo>
                    <a:pt x="592" y="137"/>
                  </a:moveTo>
                  <a:cubicBezTo>
                    <a:pt x="740" y="137"/>
                    <a:pt x="893" y="221"/>
                    <a:pt x="960" y="355"/>
                  </a:cubicBezTo>
                  <a:cubicBezTo>
                    <a:pt x="1005" y="446"/>
                    <a:pt x="1005" y="560"/>
                    <a:pt x="960" y="652"/>
                  </a:cubicBezTo>
                  <a:cubicBezTo>
                    <a:pt x="937" y="766"/>
                    <a:pt x="868" y="834"/>
                    <a:pt x="777" y="880"/>
                  </a:cubicBezTo>
                  <a:cubicBezTo>
                    <a:pt x="717" y="907"/>
                    <a:pt x="655" y="920"/>
                    <a:pt x="595" y="920"/>
                  </a:cubicBezTo>
                  <a:cubicBezTo>
                    <a:pt x="450" y="920"/>
                    <a:pt x="317" y="843"/>
                    <a:pt x="252" y="697"/>
                  </a:cubicBezTo>
                  <a:cubicBezTo>
                    <a:pt x="161" y="492"/>
                    <a:pt x="229" y="264"/>
                    <a:pt x="435" y="172"/>
                  </a:cubicBezTo>
                  <a:cubicBezTo>
                    <a:pt x="484" y="148"/>
                    <a:pt x="537" y="137"/>
                    <a:pt x="592" y="137"/>
                  </a:cubicBezTo>
                  <a:close/>
                  <a:moveTo>
                    <a:pt x="608" y="0"/>
                  </a:moveTo>
                  <a:cubicBezTo>
                    <a:pt x="528" y="0"/>
                    <a:pt x="445" y="19"/>
                    <a:pt x="366" y="58"/>
                  </a:cubicBezTo>
                  <a:cubicBezTo>
                    <a:pt x="115" y="172"/>
                    <a:pt x="1" y="492"/>
                    <a:pt x="138" y="743"/>
                  </a:cubicBezTo>
                  <a:cubicBezTo>
                    <a:pt x="229" y="948"/>
                    <a:pt x="412" y="1063"/>
                    <a:pt x="594" y="1063"/>
                  </a:cubicBezTo>
                  <a:cubicBezTo>
                    <a:pt x="686" y="1063"/>
                    <a:pt x="754" y="1040"/>
                    <a:pt x="823" y="994"/>
                  </a:cubicBezTo>
                  <a:cubicBezTo>
                    <a:pt x="960" y="948"/>
                    <a:pt x="1051" y="834"/>
                    <a:pt x="1097" y="697"/>
                  </a:cubicBezTo>
                  <a:cubicBezTo>
                    <a:pt x="1142" y="583"/>
                    <a:pt x="1142" y="424"/>
                    <a:pt x="1074" y="309"/>
                  </a:cubicBezTo>
                  <a:cubicBezTo>
                    <a:pt x="992" y="114"/>
                    <a:pt x="807"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2"/>
            <p:cNvSpPr/>
            <p:nvPr/>
          </p:nvSpPr>
          <p:spPr>
            <a:xfrm>
              <a:off x="6963698" y="4263225"/>
              <a:ext cx="46068" cy="32287"/>
            </a:xfrm>
            <a:custGeom>
              <a:avLst/>
              <a:gdLst/>
              <a:ahLst/>
              <a:cxnLst/>
              <a:rect l="l" t="t" r="r" b="b"/>
              <a:pathLst>
                <a:path w="732" h="513" extrusionOk="0">
                  <a:moveTo>
                    <a:pt x="90" y="1"/>
                  </a:moveTo>
                  <a:cubicBezTo>
                    <a:pt x="67" y="1"/>
                    <a:pt x="40" y="17"/>
                    <a:pt x="24" y="33"/>
                  </a:cubicBezTo>
                  <a:cubicBezTo>
                    <a:pt x="1" y="56"/>
                    <a:pt x="1" y="102"/>
                    <a:pt x="46" y="124"/>
                  </a:cubicBezTo>
                  <a:lnTo>
                    <a:pt x="617" y="490"/>
                  </a:lnTo>
                  <a:cubicBezTo>
                    <a:pt x="640" y="490"/>
                    <a:pt x="640" y="512"/>
                    <a:pt x="663" y="512"/>
                  </a:cubicBezTo>
                  <a:cubicBezTo>
                    <a:pt x="686" y="512"/>
                    <a:pt x="686" y="490"/>
                    <a:pt x="708" y="467"/>
                  </a:cubicBezTo>
                  <a:cubicBezTo>
                    <a:pt x="731" y="444"/>
                    <a:pt x="731" y="398"/>
                    <a:pt x="686" y="375"/>
                  </a:cubicBezTo>
                  <a:lnTo>
                    <a:pt x="115" y="10"/>
                  </a:lnTo>
                  <a:cubicBezTo>
                    <a:pt x="108" y="4"/>
                    <a:pt x="100"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2"/>
            <p:cNvSpPr/>
            <p:nvPr/>
          </p:nvSpPr>
          <p:spPr>
            <a:xfrm>
              <a:off x="6946453" y="4291483"/>
              <a:ext cx="46068" cy="31343"/>
            </a:xfrm>
            <a:custGeom>
              <a:avLst/>
              <a:gdLst/>
              <a:ahLst/>
              <a:cxnLst/>
              <a:rect l="l" t="t" r="r" b="b"/>
              <a:pathLst>
                <a:path w="732" h="498" extrusionOk="0">
                  <a:moveTo>
                    <a:pt x="61" y="1"/>
                  </a:moveTo>
                  <a:cubicBezTo>
                    <a:pt x="47" y="1"/>
                    <a:pt x="35" y="6"/>
                    <a:pt x="24" y="18"/>
                  </a:cubicBezTo>
                  <a:cubicBezTo>
                    <a:pt x="1" y="63"/>
                    <a:pt x="1" y="86"/>
                    <a:pt x="47" y="109"/>
                  </a:cubicBezTo>
                  <a:lnTo>
                    <a:pt x="617" y="497"/>
                  </a:lnTo>
                  <a:lnTo>
                    <a:pt x="640" y="497"/>
                  </a:lnTo>
                  <a:cubicBezTo>
                    <a:pt x="663" y="497"/>
                    <a:pt x="686" y="497"/>
                    <a:pt x="708" y="474"/>
                  </a:cubicBezTo>
                  <a:cubicBezTo>
                    <a:pt x="731" y="429"/>
                    <a:pt x="708" y="406"/>
                    <a:pt x="686" y="383"/>
                  </a:cubicBezTo>
                  <a:lnTo>
                    <a:pt x="115" y="18"/>
                  </a:lnTo>
                  <a:cubicBezTo>
                    <a:pt x="92" y="6"/>
                    <a:pt x="75"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2"/>
            <p:cNvSpPr/>
            <p:nvPr/>
          </p:nvSpPr>
          <p:spPr>
            <a:xfrm>
              <a:off x="6930656" y="4318420"/>
              <a:ext cx="46068" cy="31658"/>
            </a:xfrm>
            <a:custGeom>
              <a:avLst/>
              <a:gdLst/>
              <a:ahLst/>
              <a:cxnLst/>
              <a:rect l="l" t="t" r="r" b="b"/>
              <a:pathLst>
                <a:path w="732" h="503" extrusionOk="0">
                  <a:moveTo>
                    <a:pt x="115" y="1"/>
                  </a:moveTo>
                  <a:cubicBezTo>
                    <a:pt x="69" y="1"/>
                    <a:pt x="24" y="1"/>
                    <a:pt x="24" y="23"/>
                  </a:cubicBezTo>
                  <a:cubicBezTo>
                    <a:pt x="1" y="69"/>
                    <a:pt x="1" y="92"/>
                    <a:pt x="24" y="115"/>
                  </a:cubicBezTo>
                  <a:lnTo>
                    <a:pt x="617" y="503"/>
                  </a:lnTo>
                  <a:lnTo>
                    <a:pt x="640" y="503"/>
                  </a:lnTo>
                  <a:cubicBezTo>
                    <a:pt x="663" y="503"/>
                    <a:pt x="686" y="503"/>
                    <a:pt x="708" y="480"/>
                  </a:cubicBezTo>
                  <a:cubicBezTo>
                    <a:pt x="731" y="434"/>
                    <a:pt x="708" y="411"/>
                    <a:pt x="686" y="389"/>
                  </a:cubicBez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2"/>
            <p:cNvSpPr/>
            <p:nvPr/>
          </p:nvSpPr>
          <p:spPr>
            <a:xfrm>
              <a:off x="6970872" y="4181973"/>
              <a:ext cx="38894" cy="74770"/>
            </a:xfrm>
            <a:custGeom>
              <a:avLst/>
              <a:gdLst/>
              <a:ahLst/>
              <a:cxnLst/>
              <a:rect l="l" t="t" r="r" b="b"/>
              <a:pathLst>
                <a:path w="618" h="1188" extrusionOk="0">
                  <a:moveTo>
                    <a:pt x="298" y="137"/>
                  </a:moveTo>
                  <a:cubicBezTo>
                    <a:pt x="343" y="137"/>
                    <a:pt x="389" y="160"/>
                    <a:pt x="412" y="183"/>
                  </a:cubicBezTo>
                  <a:cubicBezTo>
                    <a:pt x="457" y="206"/>
                    <a:pt x="480" y="251"/>
                    <a:pt x="480" y="297"/>
                  </a:cubicBezTo>
                  <a:cubicBezTo>
                    <a:pt x="480" y="411"/>
                    <a:pt x="412" y="868"/>
                    <a:pt x="343" y="1027"/>
                  </a:cubicBezTo>
                  <a:cubicBezTo>
                    <a:pt x="252" y="890"/>
                    <a:pt x="138" y="457"/>
                    <a:pt x="138" y="320"/>
                  </a:cubicBezTo>
                  <a:cubicBezTo>
                    <a:pt x="138" y="274"/>
                    <a:pt x="138" y="228"/>
                    <a:pt x="183" y="206"/>
                  </a:cubicBezTo>
                  <a:cubicBezTo>
                    <a:pt x="206" y="160"/>
                    <a:pt x="252" y="137"/>
                    <a:pt x="298" y="137"/>
                  </a:cubicBezTo>
                  <a:close/>
                  <a:moveTo>
                    <a:pt x="275" y="0"/>
                  </a:moveTo>
                  <a:cubicBezTo>
                    <a:pt x="206" y="23"/>
                    <a:pt x="138" y="46"/>
                    <a:pt x="69" y="114"/>
                  </a:cubicBezTo>
                  <a:cubicBezTo>
                    <a:pt x="24" y="183"/>
                    <a:pt x="1" y="251"/>
                    <a:pt x="1" y="343"/>
                  </a:cubicBezTo>
                  <a:cubicBezTo>
                    <a:pt x="1" y="388"/>
                    <a:pt x="138" y="1141"/>
                    <a:pt x="343" y="1187"/>
                  </a:cubicBezTo>
                  <a:lnTo>
                    <a:pt x="389" y="1187"/>
                  </a:lnTo>
                  <a:lnTo>
                    <a:pt x="412" y="1164"/>
                  </a:lnTo>
                  <a:cubicBezTo>
                    <a:pt x="526" y="1073"/>
                    <a:pt x="617" y="388"/>
                    <a:pt x="617" y="297"/>
                  </a:cubicBezTo>
                  <a:cubicBezTo>
                    <a:pt x="594" y="206"/>
                    <a:pt x="572" y="137"/>
                    <a:pt x="503" y="92"/>
                  </a:cubicBezTo>
                  <a:cubicBezTo>
                    <a:pt x="435" y="23"/>
                    <a:pt x="366"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2"/>
            <p:cNvSpPr/>
            <p:nvPr/>
          </p:nvSpPr>
          <p:spPr>
            <a:xfrm>
              <a:off x="6926376" y="4220176"/>
              <a:ext cx="70424" cy="39399"/>
            </a:xfrm>
            <a:custGeom>
              <a:avLst/>
              <a:gdLst/>
              <a:ahLst/>
              <a:cxnLst/>
              <a:rect l="l" t="t" r="r" b="b"/>
              <a:pathLst>
                <a:path w="1119" h="626" extrusionOk="0">
                  <a:moveTo>
                    <a:pt x="366" y="146"/>
                  </a:moveTo>
                  <a:cubicBezTo>
                    <a:pt x="502" y="192"/>
                    <a:pt x="890" y="398"/>
                    <a:pt x="982" y="489"/>
                  </a:cubicBezTo>
                  <a:cubicBezTo>
                    <a:pt x="925" y="498"/>
                    <a:pt x="810" y="504"/>
                    <a:pt x="687" y="504"/>
                  </a:cubicBezTo>
                  <a:cubicBezTo>
                    <a:pt x="514" y="504"/>
                    <a:pt x="328" y="493"/>
                    <a:pt x="274" y="466"/>
                  </a:cubicBezTo>
                  <a:cubicBezTo>
                    <a:pt x="229" y="466"/>
                    <a:pt x="183" y="443"/>
                    <a:pt x="160" y="398"/>
                  </a:cubicBezTo>
                  <a:cubicBezTo>
                    <a:pt x="137" y="352"/>
                    <a:pt x="137" y="306"/>
                    <a:pt x="160" y="261"/>
                  </a:cubicBezTo>
                  <a:cubicBezTo>
                    <a:pt x="160" y="215"/>
                    <a:pt x="183" y="192"/>
                    <a:pt x="229" y="169"/>
                  </a:cubicBezTo>
                  <a:cubicBezTo>
                    <a:pt x="251" y="146"/>
                    <a:pt x="274" y="146"/>
                    <a:pt x="320" y="146"/>
                  </a:cubicBezTo>
                  <a:close/>
                  <a:moveTo>
                    <a:pt x="329" y="1"/>
                  </a:moveTo>
                  <a:cubicBezTo>
                    <a:pt x="273" y="1"/>
                    <a:pt x="210" y="22"/>
                    <a:pt x="160" y="55"/>
                  </a:cubicBezTo>
                  <a:cubicBezTo>
                    <a:pt x="92" y="78"/>
                    <a:pt x="46" y="146"/>
                    <a:pt x="23" y="238"/>
                  </a:cubicBezTo>
                  <a:cubicBezTo>
                    <a:pt x="0" y="306"/>
                    <a:pt x="0" y="398"/>
                    <a:pt x="46" y="466"/>
                  </a:cubicBezTo>
                  <a:cubicBezTo>
                    <a:pt x="92" y="534"/>
                    <a:pt x="160" y="580"/>
                    <a:pt x="229" y="603"/>
                  </a:cubicBezTo>
                  <a:cubicBezTo>
                    <a:pt x="251" y="603"/>
                    <a:pt x="480" y="626"/>
                    <a:pt x="685" y="626"/>
                  </a:cubicBezTo>
                  <a:cubicBezTo>
                    <a:pt x="890" y="626"/>
                    <a:pt x="1096" y="603"/>
                    <a:pt x="1119" y="534"/>
                  </a:cubicBezTo>
                  <a:cubicBezTo>
                    <a:pt x="1119" y="512"/>
                    <a:pt x="1119" y="489"/>
                    <a:pt x="1096" y="443"/>
                  </a:cubicBezTo>
                  <a:cubicBezTo>
                    <a:pt x="1005" y="261"/>
                    <a:pt x="480" y="32"/>
                    <a:pt x="388" y="10"/>
                  </a:cubicBezTo>
                  <a:cubicBezTo>
                    <a:pt x="370" y="3"/>
                    <a:pt x="350"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2"/>
            <p:cNvSpPr/>
            <p:nvPr/>
          </p:nvSpPr>
          <p:spPr>
            <a:xfrm>
              <a:off x="7207954" y="3084417"/>
              <a:ext cx="280124" cy="290268"/>
            </a:xfrm>
            <a:custGeom>
              <a:avLst/>
              <a:gdLst/>
              <a:ahLst/>
              <a:cxnLst/>
              <a:rect l="l" t="t" r="r" b="b"/>
              <a:pathLst>
                <a:path w="4451" h="4612" extrusionOk="0">
                  <a:moveTo>
                    <a:pt x="4337" y="1"/>
                  </a:moveTo>
                  <a:lnTo>
                    <a:pt x="0" y="4520"/>
                  </a:lnTo>
                  <a:lnTo>
                    <a:pt x="91" y="4611"/>
                  </a:lnTo>
                  <a:lnTo>
                    <a:pt x="4451" y="92"/>
                  </a:lnTo>
                  <a:lnTo>
                    <a:pt x="4337" y="1"/>
                  </a:lnTo>
                  <a:close/>
                </a:path>
              </a:pathLst>
            </a:custGeom>
            <a:solidFill>
              <a:srgbClr val="5B70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2"/>
            <p:cNvSpPr/>
            <p:nvPr/>
          </p:nvSpPr>
          <p:spPr>
            <a:xfrm>
              <a:off x="6753994" y="2785655"/>
              <a:ext cx="1173675" cy="1392052"/>
            </a:xfrm>
            <a:custGeom>
              <a:avLst/>
              <a:gdLst/>
              <a:ahLst/>
              <a:cxnLst/>
              <a:rect l="l" t="t" r="r" b="b"/>
              <a:pathLst>
                <a:path w="18649" h="22118" extrusionOk="0">
                  <a:moveTo>
                    <a:pt x="11139" y="0"/>
                  </a:moveTo>
                  <a:lnTo>
                    <a:pt x="3424" y="2351"/>
                  </a:lnTo>
                  <a:lnTo>
                    <a:pt x="3766" y="4360"/>
                  </a:lnTo>
                  <a:lnTo>
                    <a:pt x="959" y="8879"/>
                  </a:lnTo>
                  <a:cubicBezTo>
                    <a:pt x="183" y="10066"/>
                    <a:pt x="0" y="11550"/>
                    <a:pt x="434" y="12896"/>
                  </a:cubicBezTo>
                  <a:lnTo>
                    <a:pt x="3219" y="22118"/>
                  </a:lnTo>
                  <a:lnTo>
                    <a:pt x="6802" y="21159"/>
                  </a:lnTo>
                  <a:lnTo>
                    <a:pt x="4816" y="12120"/>
                  </a:lnTo>
                  <a:lnTo>
                    <a:pt x="6939" y="9998"/>
                  </a:lnTo>
                  <a:lnTo>
                    <a:pt x="8651" y="14951"/>
                  </a:lnTo>
                  <a:cubicBezTo>
                    <a:pt x="8993" y="15978"/>
                    <a:pt x="9906" y="16708"/>
                    <a:pt x="10979" y="16822"/>
                  </a:cubicBezTo>
                  <a:lnTo>
                    <a:pt x="18306" y="17644"/>
                  </a:lnTo>
                  <a:cubicBezTo>
                    <a:pt x="18318" y="17645"/>
                    <a:pt x="18329" y="17646"/>
                    <a:pt x="18341" y="17646"/>
                  </a:cubicBezTo>
                  <a:cubicBezTo>
                    <a:pt x="18509" y="17646"/>
                    <a:pt x="18649" y="17494"/>
                    <a:pt x="18649" y="17302"/>
                  </a:cubicBezTo>
                  <a:lnTo>
                    <a:pt x="18534" y="14083"/>
                  </a:lnTo>
                  <a:cubicBezTo>
                    <a:pt x="18534" y="13855"/>
                    <a:pt x="18375" y="13650"/>
                    <a:pt x="18146" y="13604"/>
                  </a:cubicBezTo>
                  <a:lnTo>
                    <a:pt x="12828" y="12508"/>
                  </a:lnTo>
                  <a:lnTo>
                    <a:pt x="11459" y="5387"/>
                  </a:lnTo>
                  <a:cubicBezTo>
                    <a:pt x="12326" y="4131"/>
                    <a:pt x="12463" y="2488"/>
                    <a:pt x="11710" y="1096"/>
                  </a:cubicBezTo>
                  <a:lnTo>
                    <a:pt x="1113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2"/>
            <p:cNvSpPr/>
            <p:nvPr/>
          </p:nvSpPr>
          <p:spPr>
            <a:xfrm>
              <a:off x="7186367" y="3119284"/>
              <a:ext cx="295983" cy="299897"/>
            </a:xfrm>
            <a:custGeom>
              <a:avLst/>
              <a:gdLst/>
              <a:ahLst/>
              <a:cxnLst/>
              <a:rect l="l" t="t" r="r" b="b"/>
              <a:pathLst>
                <a:path w="4703" h="4765" extrusionOk="0">
                  <a:moveTo>
                    <a:pt x="4611" y="0"/>
                  </a:moveTo>
                  <a:cubicBezTo>
                    <a:pt x="4594" y="0"/>
                    <a:pt x="4577" y="6"/>
                    <a:pt x="4566" y="17"/>
                  </a:cubicBezTo>
                  <a:lnTo>
                    <a:pt x="24" y="4651"/>
                  </a:lnTo>
                  <a:cubicBezTo>
                    <a:pt x="1" y="4674"/>
                    <a:pt x="1" y="4719"/>
                    <a:pt x="24" y="4742"/>
                  </a:cubicBezTo>
                  <a:cubicBezTo>
                    <a:pt x="46" y="4742"/>
                    <a:pt x="46" y="4765"/>
                    <a:pt x="69" y="4765"/>
                  </a:cubicBezTo>
                  <a:cubicBezTo>
                    <a:pt x="92" y="4765"/>
                    <a:pt x="115" y="4742"/>
                    <a:pt x="115" y="4742"/>
                  </a:cubicBezTo>
                  <a:lnTo>
                    <a:pt x="4657" y="109"/>
                  </a:lnTo>
                  <a:cubicBezTo>
                    <a:pt x="4703" y="86"/>
                    <a:pt x="4703" y="40"/>
                    <a:pt x="4657" y="17"/>
                  </a:cubicBezTo>
                  <a:cubicBezTo>
                    <a:pt x="4646" y="6"/>
                    <a:pt x="4629" y="0"/>
                    <a:pt x="4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2"/>
            <p:cNvSpPr/>
            <p:nvPr/>
          </p:nvSpPr>
          <p:spPr>
            <a:xfrm>
              <a:off x="7516783" y="3561353"/>
              <a:ext cx="76214" cy="21650"/>
            </a:xfrm>
            <a:custGeom>
              <a:avLst/>
              <a:gdLst/>
              <a:ahLst/>
              <a:cxnLst/>
              <a:rect l="l" t="t" r="r" b="b"/>
              <a:pathLst>
                <a:path w="1211" h="344" extrusionOk="0">
                  <a:moveTo>
                    <a:pt x="92" y="1"/>
                  </a:moveTo>
                  <a:cubicBezTo>
                    <a:pt x="46" y="1"/>
                    <a:pt x="23" y="24"/>
                    <a:pt x="23" y="46"/>
                  </a:cubicBezTo>
                  <a:cubicBezTo>
                    <a:pt x="1" y="92"/>
                    <a:pt x="23" y="138"/>
                    <a:pt x="69" y="138"/>
                  </a:cubicBezTo>
                  <a:lnTo>
                    <a:pt x="1119" y="343"/>
                  </a:lnTo>
                  <a:lnTo>
                    <a:pt x="1142" y="343"/>
                  </a:lnTo>
                  <a:cubicBezTo>
                    <a:pt x="1165" y="343"/>
                    <a:pt x="1210" y="320"/>
                    <a:pt x="1210" y="275"/>
                  </a:cubicBezTo>
                  <a:cubicBezTo>
                    <a:pt x="1210" y="252"/>
                    <a:pt x="1187" y="206"/>
                    <a:pt x="1165" y="206"/>
                  </a:cubicBezTo>
                  <a:lnTo>
                    <a:pt x="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2"/>
            <p:cNvSpPr/>
            <p:nvPr/>
          </p:nvSpPr>
          <p:spPr>
            <a:xfrm>
              <a:off x="6429305" y="1655057"/>
              <a:ext cx="136569" cy="247156"/>
            </a:xfrm>
            <a:custGeom>
              <a:avLst/>
              <a:gdLst/>
              <a:ahLst/>
              <a:cxnLst/>
              <a:rect l="l" t="t" r="r" b="b"/>
              <a:pathLst>
                <a:path w="2170" h="3927" extrusionOk="0">
                  <a:moveTo>
                    <a:pt x="320" y="1"/>
                  </a:moveTo>
                  <a:lnTo>
                    <a:pt x="320" y="138"/>
                  </a:lnTo>
                  <a:lnTo>
                    <a:pt x="1576" y="138"/>
                  </a:lnTo>
                  <a:cubicBezTo>
                    <a:pt x="1713" y="138"/>
                    <a:pt x="1827" y="183"/>
                    <a:pt x="1918" y="274"/>
                  </a:cubicBezTo>
                  <a:cubicBezTo>
                    <a:pt x="1987" y="366"/>
                    <a:pt x="2032" y="457"/>
                    <a:pt x="2032" y="571"/>
                  </a:cubicBezTo>
                  <a:lnTo>
                    <a:pt x="1987" y="1986"/>
                  </a:lnTo>
                  <a:cubicBezTo>
                    <a:pt x="1941" y="3014"/>
                    <a:pt x="1096" y="3812"/>
                    <a:pt x="46" y="3812"/>
                  </a:cubicBezTo>
                  <a:lnTo>
                    <a:pt x="1" y="3812"/>
                  </a:lnTo>
                  <a:lnTo>
                    <a:pt x="1" y="3927"/>
                  </a:lnTo>
                  <a:lnTo>
                    <a:pt x="46" y="3927"/>
                  </a:lnTo>
                  <a:cubicBezTo>
                    <a:pt x="1165" y="3927"/>
                    <a:pt x="2078" y="3082"/>
                    <a:pt x="2124" y="1986"/>
                  </a:cubicBezTo>
                  <a:lnTo>
                    <a:pt x="2169" y="594"/>
                  </a:lnTo>
                  <a:cubicBezTo>
                    <a:pt x="2169" y="434"/>
                    <a:pt x="2124" y="297"/>
                    <a:pt x="2009" y="183"/>
                  </a:cubicBezTo>
                  <a:cubicBezTo>
                    <a:pt x="1895" y="69"/>
                    <a:pt x="1735" y="1"/>
                    <a:pt x="1576" y="1"/>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2"/>
            <p:cNvSpPr/>
            <p:nvPr/>
          </p:nvSpPr>
          <p:spPr>
            <a:xfrm>
              <a:off x="6429305" y="1655057"/>
              <a:ext cx="136569" cy="247156"/>
            </a:xfrm>
            <a:custGeom>
              <a:avLst/>
              <a:gdLst/>
              <a:ahLst/>
              <a:cxnLst/>
              <a:rect l="l" t="t" r="r" b="b"/>
              <a:pathLst>
                <a:path w="2170" h="3927" extrusionOk="0">
                  <a:moveTo>
                    <a:pt x="320" y="1"/>
                  </a:moveTo>
                  <a:lnTo>
                    <a:pt x="320" y="138"/>
                  </a:lnTo>
                  <a:lnTo>
                    <a:pt x="1576" y="138"/>
                  </a:lnTo>
                  <a:cubicBezTo>
                    <a:pt x="1713" y="138"/>
                    <a:pt x="1827" y="183"/>
                    <a:pt x="1918" y="274"/>
                  </a:cubicBezTo>
                  <a:cubicBezTo>
                    <a:pt x="1987" y="366"/>
                    <a:pt x="2032" y="457"/>
                    <a:pt x="2032" y="571"/>
                  </a:cubicBezTo>
                  <a:lnTo>
                    <a:pt x="1987" y="1986"/>
                  </a:lnTo>
                  <a:cubicBezTo>
                    <a:pt x="1941" y="3014"/>
                    <a:pt x="1096" y="3812"/>
                    <a:pt x="46" y="3812"/>
                  </a:cubicBezTo>
                  <a:lnTo>
                    <a:pt x="1" y="3812"/>
                  </a:lnTo>
                  <a:lnTo>
                    <a:pt x="1" y="3927"/>
                  </a:lnTo>
                  <a:lnTo>
                    <a:pt x="46" y="3927"/>
                  </a:lnTo>
                  <a:cubicBezTo>
                    <a:pt x="1165" y="3927"/>
                    <a:pt x="2078" y="3082"/>
                    <a:pt x="2124" y="1986"/>
                  </a:cubicBezTo>
                  <a:lnTo>
                    <a:pt x="2169" y="594"/>
                  </a:lnTo>
                  <a:cubicBezTo>
                    <a:pt x="2169" y="434"/>
                    <a:pt x="2124" y="297"/>
                    <a:pt x="2009" y="183"/>
                  </a:cubicBezTo>
                  <a:cubicBezTo>
                    <a:pt x="1895" y="69"/>
                    <a:pt x="1735" y="1"/>
                    <a:pt x="1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2"/>
            <p:cNvSpPr/>
            <p:nvPr/>
          </p:nvSpPr>
          <p:spPr>
            <a:xfrm>
              <a:off x="6460899" y="1740966"/>
              <a:ext cx="442559" cy="649704"/>
            </a:xfrm>
            <a:custGeom>
              <a:avLst/>
              <a:gdLst/>
              <a:ahLst/>
              <a:cxnLst/>
              <a:rect l="l" t="t" r="r" b="b"/>
              <a:pathLst>
                <a:path w="7032" h="10323" extrusionOk="0">
                  <a:moveTo>
                    <a:pt x="1886" y="1"/>
                  </a:moveTo>
                  <a:cubicBezTo>
                    <a:pt x="1874" y="1"/>
                    <a:pt x="1862" y="2"/>
                    <a:pt x="1850" y="5"/>
                  </a:cubicBezTo>
                  <a:lnTo>
                    <a:pt x="1804" y="28"/>
                  </a:lnTo>
                  <a:cubicBezTo>
                    <a:pt x="1667" y="74"/>
                    <a:pt x="1576" y="188"/>
                    <a:pt x="1576" y="325"/>
                  </a:cubicBezTo>
                  <a:lnTo>
                    <a:pt x="1576" y="987"/>
                  </a:lnTo>
                  <a:lnTo>
                    <a:pt x="1507" y="1169"/>
                  </a:lnTo>
                  <a:lnTo>
                    <a:pt x="1" y="1420"/>
                  </a:lnTo>
                  <a:lnTo>
                    <a:pt x="1" y="1466"/>
                  </a:lnTo>
                  <a:cubicBezTo>
                    <a:pt x="1" y="1900"/>
                    <a:pt x="115" y="2333"/>
                    <a:pt x="343" y="2698"/>
                  </a:cubicBezTo>
                  <a:lnTo>
                    <a:pt x="1233" y="7104"/>
                  </a:lnTo>
                  <a:cubicBezTo>
                    <a:pt x="1256" y="7286"/>
                    <a:pt x="1302" y="7515"/>
                    <a:pt x="1348" y="7720"/>
                  </a:cubicBezTo>
                  <a:cubicBezTo>
                    <a:pt x="1507" y="8565"/>
                    <a:pt x="2146" y="9227"/>
                    <a:pt x="2968" y="9409"/>
                  </a:cubicBezTo>
                  <a:lnTo>
                    <a:pt x="7031" y="10322"/>
                  </a:lnTo>
                  <a:lnTo>
                    <a:pt x="6072" y="6693"/>
                  </a:lnTo>
                  <a:lnTo>
                    <a:pt x="3881" y="6351"/>
                  </a:lnTo>
                  <a:lnTo>
                    <a:pt x="2124" y="2105"/>
                  </a:lnTo>
                  <a:cubicBezTo>
                    <a:pt x="2261" y="2014"/>
                    <a:pt x="2352" y="1831"/>
                    <a:pt x="2306" y="1649"/>
                  </a:cubicBezTo>
                  <a:lnTo>
                    <a:pt x="2146" y="1032"/>
                  </a:lnTo>
                  <a:lnTo>
                    <a:pt x="2055" y="142"/>
                  </a:lnTo>
                  <a:cubicBezTo>
                    <a:pt x="2035" y="63"/>
                    <a:pt x="1964" y="1"/>
                    <a:pt x="188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2"/>
            <p:cNvSpPr/>
            <p:nvPr/>
          </p:nvSpPr>
          <p:spPr>
            <a:xfrm>
              <a:off x="6482486" y="1744176"/>
              <a:ext cx="67592" cy="106427"/>
            </a:xfrm>
            <a:custGeom>
              <a:avLst/>
              <a:gdLst/>
              <a:ahLst/>
              <a:cxnLst/>
              <a:rect l="l" t="t" r="r" b="b"/>
              <a:pathLst>
                <a:path w="1074" h="1691" extrusionOk="0">
                  <a:moveTo>
                    <a:pt x="332" y="1"/>
                  </a:moveTo>
                  <a:cubicBezTo>
                    <a:pt x="302" y="1"/>
                    <a:pt x="273" y="8"/>
                    <a:pt x="251" y="23"/>
                  </a:cubicBezTo>
                  <a:lnTo>
                    <a:pt x="137" y="91"/>
                  </a:lnTo>
                  <a:cubicBezTo>
                    <a:pt x="46" y="160"/>
                    <a:pt x="0" y="296"/>
                    <a:pt x="46" y="411"/>
                  </a:cubicBezTo>
                  <a:lnTo>
                    <a:pt x="708" y="1643"/>
                  </a:lnTo>
                  <a:cubicBezTo>
                    <a:pt x="722" y="1671"/>
                    <a:pt x="754" y="1691"/>
                    <a:pt x="786" y="1691"/>
                  </a:cubicBezTo>
                  <a:cubicBezTo>
                    <a:pt x="807" y="1691"/>
                    <a:pt x="827" y="1683"/>
                    <a:pt x="845" y="1666"/>
                  </a:cubicBezTo>
                  <a:lnTo>
                    <a:pt x="913" y="1620"/>
                  </a:lnTo>
                  <a:cubicBezTo>
                    <a:pt x="1027" y="1552"/>
                    <a:pt x="1073" y="1392"/>
                    <a:pt x="1005" y="1278"/>
                  </a:cubicBezTo>
                  <a:lnTo>
                    <a:pt x="617" y="365"/>
                  </a:lnTo>
                  <a:lnTo>
                    <a:pt x="502" y="114"/>
                  </a:lnTo>
                  <a:cubicBezTo>
                    <a:pt x="471" y="36"/>
                    <a:pt x="397" y="1"/>
                    <a:pt x="33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2"/>
            <p:cNvSpPr/>
            <p:nvPr/>
          </p:nvSpPr>
          <p:spPr>
            <a:xfrm>
              <a:off x="6516975" y="1724603"/>
              <a:ext cx="61802" cy="104917"/>
            </a:xfrm>
            <a:custGeom>
              <a:avLst/>
              <a:gdLst/>
              <a:ahLst/>
              <a:cxnLst/>
              <a:rect l="l" t="t" r="r" b="b"/>
              <a:pathLst>
                <a:path w="982" h="1667" extrusionOk="0">
                  <a:moveTo>
                    <a:pt x="270" y="1"/>
                  </a:moveTo>
                  <a:cubicBezTo>
                    <a:pt x="226" y="1"/>
                    <a:pt x="181" y="12"/>
                    <a:pt x="137" y="37"/>
                  </a:cubicBezTo>
                  <a:cubicBezTo>
                    <a:pt x="46" y="105"/>
                    <a:pt x="0" y="219"/>
                    <a:pt x="46" y="334"/>
                  </a:cubicBezTo>
                  <a:lnTo>
                    <a:pt x="594" y="1612"/>
                  </a:lnTo>
                  <a:cubicBezTo>
                    <a:pt x="610" y="1645"/>
                    <a:pt x="651" y="1666"/>
                    <a:pt x="690" y="1666"/>
                  </a:cubicBezTo>
                  <a:cubicBezTo>
                    <a:pt x="704" y="1666"/>
                    <a:pt x="718" y="1664"/>
                    <a:pt x="731" y="1657"/>
                  </a:cubicBezTo>
                  <a:lnTo>
                    <a:pt x="799" y="1612"/>
                  </a:lnTo>
                  <a:cubicBezTo>
                    <a:pt x="936" y="1543"/>
                    <a:pt x="982" y="1406"/>
                    <a:pt x="936" y="1269"/>
                  </a:cubicBezTo>
                  <a:lnTo>
                    <a:pt x="571" y="288"/>
                  </a:lnTo>
                  <a:lnTo>
                    <a:pt x="548" y="197"/>
                  </a:lnTo>
                  <a:cubicBezTo>
                    <a:pt x="498" y="81"/>
                    <a:pt x="388" y="1"/>
                    <a:pt x="27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2"/>
            <p:cNvSpPr/>
            <p:nvPr/>
          </p:nvSpPr>
          <p:spPr>
            <a:xfrm>
              <a:off x="6459514" y="1765637"/>
              <a:ext cx="60355" cy="95854"/>
            </a:xfrm>
            <a:custGeom>
              <a:avLst/>
              <a:gdLst/>
              <a:ahLst/>
              <a:cxnLst/>
              <a:rect l="l" t="t" r="r" b="b"/>
              <a:pathLst>
                <a:path w="959" h="1523" extrusionOk="0">
                  <a:moveTo>
                    <a:pt x="306" y="0"/>
                  </a:moveTo>
                  <a:cubicBezTo>
                    <a:pt x="280" y="0"/>
                    <a:pt x="253" y="8"/>
                    <a:pt x="228" y="24"/>
                  </a:cubicBezTo>
                  <a:lnTo>
                    <a:pt x="114" y="92"/>
                  </a:lnTo>
                  <a:cubicBezTo>
                    <a:pt x="23" y="161"/>
                    <a:pt x="0" y="275"/>
                    <a:pt x="46" y="366"/>
                  </a:cubicBezTo>
                  <a:lnTo>
                    <a:pt x="616" y="1485"/>
                  </a:lnTo>
                  <a:cubicBezTo>
                    <a:pt x="630" y="1512"/>
                    <a:pt x="659" y="1523"/>
                    <a:pt x="685" y="1523"/>
                  </a:cubicBezTo>
                  <a:cubicBezTo>
                    <a:pt x="704" y="1523"/>
                    <a:pt x="721" y="1517"/>
                    <a:pt x="730" y="1508"/>
                  </a:cubicBezTo>
                  <a:lnTo>
                    <a:pt x="799" y="1462"/>
                  </a:lnTo>
                  <a:cubicBezTo>
                    <a:pt x="913" y="1393"/>
                    <a:pt x="959" y="1257"/>
                    <a:pt x="890" y="1142"/>
                  </a:cubicBezTo>
                  <a:lnTo>
                    <a:pt x="571" y="412"/>
                  </a:lnTo>
                  <a:lnTo>
                    <a:pt x="411" y="70"/>
                  </a:lnTo>
                  <a:cubicBezTo>
                    <a:pt x="396" y="25"/>
                    <a:pt x="353" y="0"/>
                    <a:pt x="30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2"/>
            <p:cNvSpPr/>
            <p:nvPr/>
          </p:nvSpPr>
          <p:spPr>
            <a:xfrm>
              <a:off x="6439375" y="1788672"/>
              <a:ext cx="53243" cy="77161"/>
            </a:xfrm>
            <a:custGeom>
              <a:avLst/>
              <a:gdLst/>
              <a:ahLst/>
              <a:cxnLst/>
              <a:rect l="l" t="t" r="r" b="b"/>
              <a:pathLst>
                <a:path w="846" h="1226" extrusionOk="0">
                  <a:moveTo>
                    <a:pt x="343" y="0"/>
                  </a:moveTo>
                  <a:lnTo>
                    <a:pt x="115" y="114"/>
                  </a:lnTo>
                  <a:cubicBezTo>
                    <a:pt x="23" y="160"/>
                    <a:pt x="1" y="251"/>
                    <a:pt x="46" y="343"/>
                  </a:cubicBezTo>
                  <a:lnTo>
                    <a:pt x="548" y="1187"/>
                  </a:lnTo>
                  <a:cubicBezTo>
                    <a:pt x="562" y="1214"/>
                    <a:pt x="583" y="1225"/>
                    <a:pt x="607" y="1225"/>
                  </a:cubicBezTo>
                  <a:cubicBezTo>
                    <a:pt x="625" y="1225"/>
                    <a:pt x="644" y="1220"/>
                    <a:pt x="662" y="1210"/>
                  </a:cubicBezTo>
                  <a:lnTo>
                    <a:pt x="708" y="1187"/>
                  </a:lnTo>
                  <a:cubicBezTo>
                    <a:pt x="822" y="1119"/>
                    <a:pt x="845" y="1005"/>
                    <a:pt x="799" y="936"/>
                  </a:cubicBezTo>
                  <a:lnTo>
                    <a:pt x="34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2"/>
            <p:cNvSpPr/>
            <p:nvPr/>
          </p:nvSpPr>
          <p:spPr>
            <a:xfrm>
              <a:off x="7364540" y="1355100"/>
              <a:ext cx="482711" cy="960867"/>
            </a:xfrm>
            <a:custGeom>
              <a:avLst/>
              <a:gdLst/>
              <a:ahLst/>
              <a:cxnLst/>
              <a:rect l="l" t="t" r="r" b="b"/>
              <a:pathLst>
                <a:path w="7670" h="15267" extrusionOk="0">
                  <a:moveTo>
                    <a:pt x="3774" y="1"/>
                  </a:moveTo>
                  <a:cubicBezTo>
                    <a:pt x="3721" y="1"/>
                    <a:pt x="3669" y="38"/>
                    <a:pt x="3652" y="87"/>
                  </a:cubicBezTo>
                  <a:cubicBezTo>
                    <a:pt x="3606" y="156"/>
                    <a:pt x="3606" y="293"/>
                    <a:pt x="3606" y="361"/>
                  </a:cubicBezTo>
                  <a:cubicBezTo>
                    <a:pt x="3721" y="909"/>
                    <a:pt x="3835" y="1480"/>
                    <a:pt x="3972" y="2005"/>
                  </a:cubicBezTo>
                  <a:cubicBezTo>
                    <a:pt x="3969" y="2007"/>
                    <a:pt x="3967" y="2008"/>
                    <a:pt x="3963" y="2008"/>
                  </a:cubicBezTo>
                  <a:cubicBezTo>
                    <a:pt x="3868" y="2008"/>
                    <a:pt x="3347" y="1057"/>
                    <a:pt x="3104" y="704"/>
                  </a:cubicBezTo>
                  <a:cubicBezTo>
                    <a:pt x="3071" y="654"/>
                    <a:pt x="2991" y="617"/>
                    <a:pt x="2932" y="617"/>
                  </a:cubicBezTo>
                  <a:cubicBezTo>
                    <a:pt x="2909" y="617"/>
                    <a:pt x="2889" y="622"/>
                    <a:pt x="2876" y="635"/>
                  </a:cubicBezTo>
                  <a:cubicBezTo>
                    <a:pt x="2808" y="658"/>
                    <a:pt x="2785" y="772"/>
                    <a:pt x="2808" y="818"/>
                  </a:cubicBezTo>
                  <a:cubicBezTo>
                    <a:pt x="3059" y="1571"/>
                    <a:pt x="3538" y="2233"/>
                    <a:pt x="3766" y="2986"/>
                  </a:cubicBezTo>
                  <a:cubicBezTo>
                    <a:pt x="3789" y="3032"/>
                    <a:pt x="3812" y="3100"/>
                    <a:pt x="3766" y="3123"/>
                  </a:cubicBezTo>
                  <a:cubicBezTo>
                    <a:pt x="3755" y="3135"/>
                    <a:pt x="3743" y="3140"/>
                    <a:pt x="3729" y="3140"/>
                  </a:cubicBezTo>
                  <a:cubicBezTo>
                    <a:pt x="3715" y="3140"/>
                    <a:pt x="3698" y="3135"/>
                    <a:pt x="3675" y="3123"/>
                  </a:cubicBezTo>
                  <a:cubicBezTo>
                    <a:pt x="3492" y="3100"/>
                    <a:pt x="3424" y="2826"/>
                    <a:pt x="3310" y="2689"/>
                  </a:cubicBezTo>
                  <a:cubicBezTo>
                    <a:pt x="3190" y="2570"/>
                    <a:pt x="3018" y="2503"/>
                    <a:pt x="2855" y="2503"/>
                  </a:cubicBezTo>
                  <a:cubicBezTo>
                    <a:pt x="2831" y="2503"/>
                    <a:pt x="2808" y="2504"/>
                    <a:pt x="2785" y="2507"/>
                  </a:cubicBezTo>
                  <a:cubicBezTo>
                    <a:pt x="2762" y="2507"/>
                    <a:pt x="2716" y="2530"/>
                    <a:pt x="2716" y="2575"/>
                  </a:cubicBezTo>
                  <a:cubicBezTo>
                    <a:pt x="2693" y="2598"/>
                    <a:pt x="2716" y="2621"/>
                    <a:pt x="2716" y="2644"/>
                  </a:cubicBezTo>
                  <a:cubicBezTo>
                    <a:pt x="2922" y="2941"/>
                    <a:pt x="3127" y="3237"/>
                    <a:pt x="3333" y="3511"/>
                  </a:cubicBezTo>
                  <a:cubicBezTo>
                    <a:pt x="3515" y="3808"/>
                    <a:pt x="3721" y="4082"/>
                    <a:pt x="3994" y="4264"/>
                  </a:cubicBezTo>
                  <a:lnTo>
                    <a:pt x="4428" y="8898"/>
                  </a:lnTo>
                  <a:lnTo>
                    <a:pt x="0" y="12824"/>
                  </a:lnTo>
                  <a:lnTo>
                    <a:pt x="2785" y="15266"/>
                  </a:lnTo>
                  <a:lnTo>
                    <a:pt x="6414" y="12116"/>
                  </a:lnTo>
                  <a:cubicBezTo>
                    <a:pt x="7304" y="11180"/>
                    <a:pt x="7669" y="9879"/>
                    <a:pt x="7395" y="8624"/>
                  </a:cubicBezTo>
                  <a:lnTo>
                    <a:pt x="5935" y="3739"/>
                  </a:lnTo>
                  <a:cubicBezTo>
                    <a:pt x="5935" y="3694"/>
                    <a:pt x="5935" y="3694"/>
                    <a:pt x="5935" y="3671"/>
                  </a:cubicBezTo>
                  <a:cubicBezTo>
                    <a:pt x="5912" y="3625"/>
                    <a:pt x="5935" y="3580"/>
                    <a:pt x="5957" y="3534"/>
                  </a:cubicBezTo>
                  <a:cubicBezTo>
                    <a:pt x="6049" y="3260"/>
                    <a:pt x="5980" y="2941"/>
                    <a:pt x="5889" y="2667"/>
                  </a:cubicBezTo>
                  <a:cubicBezTo>
                    <a:pt x="5798" y="2393"/>
                    <a:pt x="5661" y="2119"/>
                    <a:pt x="5638" y="1822"/>
                  </a:cubicBezTo>
                  <a:cubicBezTo>
                    <a:pt x="5592" y="1434"/>
                    <a:pt x="5729" y="1023"/>
                    <a:pt x="5706" y="635"/>
                  </a:cubicBezTo>
                  <a:cubicBezTo>
                    <a:pt x="5684" y="544"/>
                    <a:pt x="5661" y="453"/>
                    <a:pt x="5592" y="407"/>
                  </a:cubicBezTo>
                  <a:cubicBezTo>
                    <a:pt x="5580" y="403"/>
                    <a:pt x="5566" y="401"/>
                    <a:pt x="5553" y="401"/>
                  </a:cubicBezTo>
                  <a:cubicBezTo>
                    <a:pt x="5492" y="401"/>
                    <a:pt x="5424" y="438"/>
                    <a:pt x="5387" y="475"/>
                  </a:cubicBezTo>
                  <a:cubicBezTo>
                    <a:pt x="5341" y="544"/>
                    <a:pt x="5341" y="612"/>
                    <a:pt x="5318" y="704"/>
                  </a:cubicBezTo>
                  <a:cubicBezTo>
                    <a:pt x="5250" y="1092"/>
                    <a:pt x="5159" y="1366"/>
                    <a:pt x="5044" y="1754"/>
                  </a:cubicBezTo>
                  <a:cubicBezTo>
                    <a:pt x="4953" y="1160"/>
                    <a:pt x="4930" y="704"/>
                    <a:pt x="4771" y="110"/>
                  </a:cubicBezTo>
                  <a:cubicBezTo>
                    <a:pt x="4749" y="45"/>
                    <a:pt x="4696" y="16"/>
                    <a:pt x="4641" y="16"/>
                  </a:cubicBezTo>
                  <a:cubicBezTo>
                    <a:pt x="4582" y="16"/>
                    <a:pt x="4520" y="51"/>
                    <a:pt x="4497" y="110"/>
                  </a:cubicBezTo>
                  <a:cubicBezTo>
                    <a:pt x="4474" y="224"/>
                    <a:pt x="4451" y="361"/>
                    <a:pt x="4451" y="475"/>
                  </a:cubicBezTo>
                  <a:cubicBezTo>
                    <a:pt x="4474" y="955"/>
                    <a:pt x="4474" y="1411"/>
                    <a:pt x="4474" y="1868"/>
                  </a:cubicBezTo>
                  <a:cubicBezTo>
                    <a:pt x="4428" y="1685"/>
                    <a:pt x="4017" y="316"/>
                    <a:pt x="3926" y="133"/>
                  </a:cubicBezTo>
                  <a:cubicBezTo>
                    <a:pt x="3926" y="110"/>
                    <a:pt x="3858" y="42"/>
                    <a:pt x="3835" y="19"/>
                  </a:cubicBezTo>
                  <a:cubicBezTo>
                    <a:pt x="3816" y="6"/>
                    <a:pt x="3795" y="1"/>
                    <a:pt x="377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2"/>
            <p:cNvSpPr/>
            <p:nvPr/>
          </p:nvSpPr>
          <p:spPr>
            <a:xfrm>
              <a:off x="7595768" y="1545421"/>
              <a:ext cx="38894" cy="32161"/>
            </a:xfrm>
            <a:custGeom>
              <a:avLst/>
              <a:gdLst/>
              <a:ahLst/>
              <a:cxnLst/>
              <a:rect l="l" t="t" r="r" b="b"/>
              <a:pathLst>
                <a:path w="618" h="511" extrusionOk="0">
                  <a:moveTo>
                    <a:pt x="125" y="1"/>
                  </a:moveTo>
                  <a:cubicBezTo>
                    <a:pt x="82" y="1"/>
                    <a:pt x="53" y="8"/>
                    <a:pt x="47" y="8"/>
                  </a:cubicBezTo>
                  <a:cubicBezTo>
                    <a:pt x="24" y="8"/>
                    <a:pt x="1" y="54"/>
                    <a:pt x="1" y="76"/>
                  </a:cubicBezTo>
                  <a:cubicBezTo>
                    <a:pt x="18" y="110"/>
                    <a:pt x="34" y="131"/>
                    <a:pt x="60" y="131"/>
                  </a:cubicBezTo>
                  <a:cubicBezTo>
                    <a:pt x="69" y="131"/>
                    <a:pt x="80" y="128"/>
                    <a:pt x="92" y="122"/>
                  </a:cubicBezTo>
                  <a:cubicBezTo>
                    <a:pt x="92" y="122"/>
                    <a:pt x="100" y="120"/>
                    <a:pt x="115" y="120"/>
                  </a:cubicBezTo>
                  <a:cubicBezTo>
                    <a:pt x="177" y="120"/>
                    <a:pt x="351" y="150"/>
                    <a:pt x="480" y="464"/>
                  </a:cubicBezTo>
                  <a:cubicBezTo>
                    <a:pt x="480" y="487"/>
                    <a:pt x="526" y="510"/>
                    <a:pt x="549" y="510"/>
                  </a:cubicBezTo>
                  <a:cubicBezTo>
                    <a:pt x="549" y="510"/>
                    <a:pt x="549" y="487"/>
                    <a:pt x="572" y="487"/>
                  </a:cubicBezTo>
                  <a:cubicBezTo>
                    <a:pt x="594" y="487"/>
                    <a:pt x="617" y="442"/>
                    <a:pt x="594" y="396"/>
                  </a:cubicBezTo>
                  <a:cubicBezTo>
                    <a:pt x="446" y="49"/>
                    <a:pt x="237"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2"/>
            <p:cNvSpPr/>
            <p:nvPr/>
          </p:nvSpPr>
          <p:spPr>
            <a:xfrm>
              <a:off x="7634600" y="1872001"/>
              <a:ext cx="20139" cy="96294"/>
            </a:xfrm>
            <a:custGeom>
              <a:avLst/>
              <a:gdLst/>
              <a:ahLst/>
              <a:cxnLst/>
              <a:rect l="l" t="t" r="r" b="b"/>
              <a:pathLst>
                <a:path w="320" h="1530" extrusionOk="0">
                  <a:moveTo>
                    <a:pt x="69" y="0"/>
                  </a:moveTo>
                  <a:cubicBezTo>
                    <a:pt x="23" y="0"/>
                    <a:pt x="0" y="46"/>
                    <a:pt x="0" y="69"/>
                  </a:cubicBezTo>
                  <a:lnTo>
                    <a:pt x="183" y="1484"/>
                  </a:lnTo>
                  <a:cubicBezTo>
                    <a:pt x="206" y="1507"/>
                    <a:pt x="228" y="1529"/>
                    <a:pt x="251" y="1529"/>
                  </a:cubicBezTo>
                  <a:lnTo>
                    <a:pt x="274" y="1529"/>
                  </a:lnTo>
                  <a:cubicBezTo>
                    <a:pt x="297" y="1529"/>
                    <a:pt x="320" y="1484"/>
                    <a:pt x="320" y="1461"/>
                  </a:cubicBezTo>
                  <a:lnTo>
                    <a:pt x="137" y="69"/>
                  </a:lnTo>
                  <a:cubicBezTo>
                    <a:pt x="137" y="23"/>
                    <a:pt x="9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2"/>
            <p:cNvSpPr/>
            <p:nvPr/>
          </p:nvSpPr>
          <p:spPr>
            <a:xfrm>
              <a:off x="6774070" y="2033371"/>
              <a:ext cx="867748" cy="926062"/>
            </a:xfrm>
            <a:custGeom>
              <a:avLst/>
              <a:gdLst/>
              <a:ahLst/>
              <a:cxnLst/>
              <a:rect l="l" t="t" r="r" b="b"/>
              <a:pathLst>
                <a:path w="13788" h="14714" extrusionOk="0">
                  <a:moveTo>
                    <a:pt x="11514" y="0"/>
                  </a:moveTo>
                  <a:cubicBezTo>
                    <a:pt x="11497" y="0"/>
                    <a:pt x="11478" y="6"/>
                    <a:pt x="11459" y="15"/>
                  </a:cubicBezTo>
                  <a:lnTo>
                    <a:pt x="11162" y="130"/>
                  </a:lnTo>
                  <a:cubicBezTo>
                    <a:pt x="9656" y="792"/>
                    <a:pt x="8035" y="1202"/>
                    <a:pt x="6392" y="1408"/>
                  </a:cubicBezTo>
                  <a:lnTo>
                    <a:pt x="4087" y="1682"/>
                  </a:lnTo>
                  <a:cubicBezTo>
                    <a:pt x="4081" y="1683"/>
                    <a:pt x="4071" y="1683"/>
                    <a:pt x="4057" y="1683"/>
                  </a:cubicBezTo>
                  <a:cubicBezTo>
                    <a:pt x="3717" y="1683"/>
                    <a:pt x="959" y="1428"/>
                    <a:pt x="389" y="1362"/>
                  </a:cubicBezTo>
                  <a:cubicBezTo>
                    <a:pt x="343" y="1362"/>
                    <a:pt x="298" y="1408"/>
                    <a:pt x="298" y="1453"/>
                  </a:cubicBezTo>
                  <a:lnTo>
                    <a:pt x="24" y="5630"/>
                  </a:lnTo>
                  <a:cubicBezTo>
                    <a:pt x="1" y="5676"/>
                    <a:pt x="46" y="5722"/>
                    <a:pt x="92" y="5745"/>
                  </a:cubicBezTo>
                  <a:lnTo>
                    <a:pt x="2466" y="6224"/>
                  </a:lnTo>
                  <a:cubicBezTo>
                    <a:pt x="2512" y="6224"/>
                    <a:pt x="2557" y="6270"/>
                    <a:pt x="2557" y="6315"/>
                  </a:cubicBezTo>
                  <a:lnTo>
                    <a:pt x="2557" y="14281"/>
                  </a:lnTo>
                  <a:cubicBezTo>
                    <a:pt x="2538" y="14530"/>
                    <a:pt x="2727" y="14714"/>
                    <a:pt x="2950" y="14714"/>
                  </a:cubicBezTo>
                  <a:cubicBezTo>
                    <a:pt x="2993" y="14714"/>
                    <a:pt x="3038" y="14707"/>
                    <a:pt x="3082" y="14692"/>
                  </a:cubicBezTo>
                  <a:lnTo>
                    <a:pt x="11322" y="12250"/>
                  </a:lnTo>
                  <a:cubicBezTo>
                    <a:pt x="11642" y="12158"/>
                    <a:pt x="11847" y="11839"/>
                    <a:pt x="11802" y="11519"/>
                  </a:cubicBezTo>
                  <a:lnTo>
                    <a:pt x="11071" y="5539"/>
                  </a:lnTo>
                  <a:cubicBezTo>
                    <a:pt x="11071" y="5494"/>
                    <a:pt x="11071" y="5471"/>
                    <a:pt x="11117" y="5448"/>
                  </a:cubicBezTo>
                  <a:lnTo>
                    <a:pt x="13719" y="3531"/>
                  </a:lnTo>
                  <a:cubicBezTo>
                    <a:pt x="13764" y="3485"/>
                    <a:pt x="13787" y="3439"/>
                    <a:pt x="13764" y="3394"/>
                  </a:cubicBezTo>
                  <a:lnTo>
                    <a:pt x="11573" y="38"/>
                  </a:lnTo>
                  <a:cubicBezTo>
                    <a:pt x="11560" y="12"/>
                    <a:pt x="11539" y="0"/>
                    <a:pt x="115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2"/>
            <p:cNvSpPr/>
            <p:nvPr/>
          </p:nvSpPr>
          <p:spPr>
            <a:xfrm>
              <a:off x="6930656" y="2338867"/>
              <a:ext cx="11580" cy="162379"/>
            </a:xfrm>
            <a:custGeom>
              <a:avLst/>
              <a:gdLst/>
              <a:ahLst/>
              <a:cxnLst/>
              <a:rect l="l" t="t" r="r" b="b"/>
              <a:pathLst>
                <a:path w="184" h="2580" extrusionOk="0">
                  <a:moveTo>
                    <a:pt x="115" y="0"/>
                  </a:moveTo>
                  <a:cubicBezTo>
                    <a:pt x="92" y="0"/>
                    <a:pt x="69" y="23"/>
                    <a:pt x="69" y="46"/>
                  </a:cubicBezTo>
                  <a:lnTo>
                    <a:pt x="1" y="2511"/>
                  </a:lnTo>
                  <a:cubicBezTo>
                    <a:pt x="1" y="2534"/>
                    <a:pt x="24" y="2580"/>
                    <a:pt x="69" y="2580"/>
                  </a:cubicBezTo>
                  <a:cubicBezTo>
                    <a:pt x="92" y="2580"/>
                    <a:pt x="138" y="2534"/>
                    <a:pt x="138" y="2511"/>
                  </a:cubicBezTo>
                  <a:lnTo>
                    <a:pt x="183" y="69"/>
                  </a:lnTo>
                  <a:cubicBezTo>
                    <a:pt x="183" y="23"/>
                    <a:pt x="161"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2"/>
            <p:cNvSpPr/>
            <p:nvPr/>
          </p:nvSpPr>
          <p:spPr>
            <a:xfrm>
              <a:off x="7450700" y="2264160"/>
              <a:ext cx="31656" cy="182519"/>
            </a:xfrm>
            <a:custGeom>
              <a:avLst/>
              <a:gdLst/>
              <a:ahLst/>
              <a:cxnLst/>
              <a:rect l="l" t="t" r="r" b="b"/>
              <a:pathLst>
                <a:path w="503" h="2900" extrusionOk="0">
                  <a:moveTo>
                    <a:pt x="46" y="0"/>
                  </a:moveTo>
                  <a:cubicBezTo>
                    <a:pt x="23" y="23"/>
                    <a:pt x="1" y="46"/>
                    <a:pt x="1" y="92"/>
                  </a:cubicBezTo>
                  <a:lnTo>
                    <a:pt x="366" y="2854"/>
                  </a:lnTo>
                  <a:cubicBezTo>
                    <a:pt x="389" y="2876"/>
                    <a:pt x="411" y="2899"/>
                    <a:pt x="434" y="2899"/>
                  </a:cubicBezTo>
                  <a:lnTo>
                    <a:pt x="457" y="2899"/>
                  </a:lnTo>
                  <a:cubicBezTo>
                    <a:pt x="480" y="2899"/>
                    <a:pt x="503" y="2854"/>
                    <a:pt x="503" y="2831"/>
                  </a:cubicBezTo>
                  <a:lnTo>
                    <a:pt x="137" y="69"/>
                  </a:lnTo>
                  <a:cubicBezTo>
                    <a:pt x="115" y="23"/>
                    <a:pt x="92"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2"/>
            <p:cNvSpPr/>
            <p:nvPr/>
          </p:nvSpPr>
          <p:spPr>
            <a:xfrm>
              <a:off x="6957971" y="1627743"/>
              <a:ext cx="387931" cy="369254"/>
            </a:xfrm>
            <a:custGeom>
              <a:avLst/>
              <a:gdLst/>
              <a:ahLst/>
              <a:cxnLst/>
              <a:rect l="l" t="t" r="r" b="b"/>
              <a:pathLst>
                <a:path w="6164" h="5867" extrusionOk="0">
                  <a:moveTo>
                    <a:pt x="1324" y="1"/>
                  </a:moveTo>
                  <a:cubicBezTo>
                    <a:pt x="640" y="1"/>
                    <a:pt x="69" y="572"/>
                    <a:pt x="69" y="1256"/>
                  </a:cubicBezTo>
                  <a:cubicBezTo>
                    <a:pt x="69" y="1530"/>
                    <a:pt x="160" y="1781"/>
                    <a:pt x="297" y="1987"/>
                  </a:cubicBezTo>
                  <a:cubicBezTo>
                    <a:pt x="115" y="2169"/>
                    <a:pt x="0" y="2420"/>
                    <a:pt x="0" y="2694"/>
                  </a:cubicBezTo>
                  <a:cubicBezTo>
                    <a:pt x="0" y="3265"/>
                    <a:pt x="457" y="3721"/>
                    <a:pt x="1028" y="3721"/>
                  </a:cubicBezTo>
                  <a:cubicBezTo>
                    <a:pt x="1461" y="3721"/>
                    <a:pt x="1826" y="3448"/>
                    <a:pt x="1986" y="3082"/>
                  </a:cubicBezTo>
                  <a:cubicBezTo>
                    <a:pt x="2055" y="3813"/>
                    <a:pt x="2648" y="4406"/>
                    <a:pt x="3356" y="4406"/>
                  </a:cubicBezTo>
                  <a:lnTo>
                    <a:pt x="3379" y="4406"/>
                  </a:lnTo>
                  <a:cubicBezTo>
                    <a:pt x="3356" y="4475"/>
                    <a:pt x="3356" y="4520"/>
                    <a:pt x="3356" y="4589"/>
                  </a:cubicBezTo>
                  <a:cubicBezTo>
                    <a:pt x="3356" y="5296"/>
                    <a:pt x="3904" y="5867"/>
                    <a:pt x="4611" y="5867"/>
                  </a:cubicBezTo>
                  <a:cubicBezTo>
                    <a:pt x="5296" y="5867"/>
                    <a:pt x="5867" y="5296"/>
                    <a:pt x="5867" y="4589"/>
                  </a:cubicBezTo>
                  <a:cubicBezTo>
                    <a:pt x="5867" y="4292"/>
                    <a:pt x="5752" y="3995"/>
                    <a:pt x="5547" y="3767"/>
                  </a:cubicBezTo>
                  <a:cubicBezTo>
                    <a:pt x="5912" y="3562"/>
                    <a:pt x="6163" y="3151"/>
                    <a:pt x="6163" y="2694"/>
                  </a:cubicBezTo>
                  <a:cubicBezTo>
                    <a:pt x="6163" y="2010"/>
                    <a:pt x="5593" y="1439"/>
                    <a:pt x="4908" y="1439"/>
                  </a:cubicBezTo>
                  <a:cubicBezTo>
                    <a:pt x="4748" y="1439"/>
                    <a:pt x="4611" y="1462"/>
                    <a:pt x="4497" y="1507"/>
                  </a:cubicBezTo>
                  <a:cubicBezTo>
                    <a:pt x="4497" y="1439"/>
                    <a:pt x="4520" y="1348"/>
                    <a:pt x="4520" y="1256"/>
                  </a:cubicBezTo>
                  <a:cubicBezTo>
                    <a:pt x="4520" y="572"/>
                    <a:pt x="3949" y="1"/>
                    <a:pt x="3264" y="1"/>
                  </a:cubicBezTo>
                  <a:cubicBezTo>
                    <a:pt x="2876" y="1"/>
                    <a:pt x="2511" y="184"/>
                    <a:pt x="2283" y="457"/>
                  </a:cubicBezTo>
                  <a:cubicBezTo>
                    <a:pt x="2055" y="184"/>
                    <a:pt x="1712"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2"/>
            <p:cNvSpPr/>
            <p:nvPr/>
          </p:nvSpPr>
          <p:spPr>
            <a:xfrm>
              <a:off x="6956523" y="1741407"/>
              <a:ext cx="350548" cy="470961"/>
            </a:xfrm>
            <a:custGeom>
              <a:avLst/>
              <a:gdLst/>
              <a:ahLst/>
              <a:cxnLst/>
              <a:rect l="l" t="t" r="r" b="b"/>
              <a:pathLst>
                <a:path w="5570" h="7483" extrusionOk="0">
                  <a:moveTo>
                    <a:pt x="1408" y="1"/>
                  </a:moveTo>
                  <a:cubicBezTo>
                    <a:pt x="1220" y="1"/>
                    <a:pt x="1012" y="42"/>
                    <a:pt x="845" y="181"/>
                  </a:cubicBezTo>
                  <a:cubicBezTo>
                    <a:pt x="845" y="226"/>
                    <a:pt x="822" y="272"/>
                    <a:pt x="822" y="295"/>
                  </a:cubicBezTo>
                  <a:lnTo>
                    <a:pt x="229" y="2897"/>
                  </a:lnTo>
                  <a:cubicBezTo>
                    <a:pt x="1" y="3924"/>
                    <a:pt x="617" y="4928"/>
                    <a:pt x="1598" y="5134"/>
                  </a:cubicBezTo>
                  <a:lnTo>
                    <a:pt x="1758" y="5179"/>
                  </a:lnTo>
                  <a:lnTo>
                    <a:pt x="1918" y="6252"/>
                  </a:lnTo>
                  <a:cubicBezTo>
                    <a:pt x="2041" y="6969"/>
                    <a:pt x="2659" y="7483"/>
                    <a:pt x="3361" y="7483"/>
                  </a:cubicBezTo>
                  <a:cubicBezTo>
                    <a:pt x="3442" y="7483"/>
                    <a:pt x="3524" y="7476"/>
                    <a:pt x="3607" y="7462"/>
                  </a:cubicBezTo>
                  <a:lnTo>
                    <a:pt x="3630" y="7462"/>
                  </a:lnTo>
                  <a:cubicBezTo>
                    <a:pt x="4429" y="7348"/>
                    <a:pt x="5136" y="6777"/>
                    <a:pt x="5022" y="5978"/>
                  </a:cubicBezTo>
                  <a:lnTo>
                    <a:pt x="4520" y="3353"/>
                  </a:lnTo>
                  <a:lnTo>
                    <a:pt x="4703" y="3376"/>
                  </a:lnTo>
                  <a:cubicBezTo>
                    <a:pt x="4730" y="3379"/>
                    <a:pt x="4758" y="3381"/>
                    <a:pt x="4785" y="3381"/>
                  </a:cubicBezTo>
                  <a:cubicBezTo>
                    <a:pt x="5184" y="3381"/>
                    <a:pt x="5526" y="3075"/>
                    <a:pt x="5547" y="2669"/>
                  </a:cubicBezTo>
                  <a:lnTo>
                    <a:pt x="5547" y="2577"/>
                  </a:lnTo>
                  <a:cubicBezTo>
                    <a:pt x="5570" y="2395"/>
                    <a:pt x="5524" y="2212"/>
                    <a:pt x="5410" y="2075"/>
                  </a:cubicBezTo>
                  <a:cubicBezTo>
                    <a:pt x="5296" y="1893"/>
                    <a:pt x="5091" y="1756"/>
                    <a:pt x="4840" y="1756"/>
                  </a:cubicBezTo>
                  <a:lnTo>
                    <a:pt x="4611" y="1733"/>
                  </a:lnTo>
                  <a:lnTo>
                    <a:pt x="3493" y="1642"/>
                  </a:lnTo>
                  <a:lnTo>
                    <a:pt x="3561" y="295"/>
                  </a:lnTo>
                  <a:lnTo>
                    <a:pt x="3561" y="295"/>
                  </a:lnTo>
                  <a:cubicBezTo>
                    <a:pt x="3561" y="295"/>
                    <a:pt x="3314" y="391"/>
                    <a:pt x="2954" y="391"/>
                  </a:cubicBezTo>
                  <a:cubicBezTo>
                    <a:pt x="2659" y="391"/>
                    <a:pt x="2289" y="326"/>
                    <a:pt x="1918" y="89"/>
                  </a:cubicBezTo>
                  <a:cubicBezTo>
                    <a:pt x="1918" y="89"/>
                    <a:pt x="1684" y="1"/>
                    <a:pt x="140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2"/>
            <p:cNvSpPr/>
            <p:nvPr/>
          </p:nvSpPr>
          <p:spPr>
            <a:xfrm>
              <a:off x="7240995" y="1882385"/>
              <a:ext cx="30209" cy="38518"/>
            </a:xfrm>
            <a:custGeom>
              <a:avLst/>
              <a:gdLst/>
              <a:ahLst/>
              <a:cxnLst/>
              <a:rect l="l" t="t" r="r" b="b"/>
              <a:pathLst>
                <a:path w="480" h="612" extrusionOk="0">
                  <a:moveTo>
                    <a:pt x="411" y="1"/>
                  </a:moveTo>
                  <a:cubicBezTo>
                    <a:pt x="394" y="1"/>
                    <a:pt x="377" y="6"/>
                    <a:pt x="365" y="18"/>
                  </a:cubicBezTo>
                  <a:lnTo>
                    <a:pt x="0" y="383"/>
                  </a:lnTo>
                  <a:lnTo>
                    <a:pt x="320" y="611"/>
                  </a:lnTo>
                  <a:lnTo>
                    <a:pt x="365" y="611"/>
                  </a:lnTo>
                  <a:cubicBezTo>
                    <a:pt x="388" y="611"/>
                    <a:pt x="411" y="611"/>
                    <a:pt x="411" y="588"/>
                  </a:cubicBezTo>
                  <a:cubicBezTo>
                    <a:pt x="434" y="566"/>
                    <a:pt x="434" y="520"/>
                    <a:pt x="411" y="497"/>
                  </a:cubicBezTo>
                  <a:lnTo>
                    <a:pt x="205" y="360"/>
                  </a:lnTo>
                  <a:lnTo>
                    <a:pt x="457" y="109"/>
                  </a:lnTo>
                  <a:cubicBezTo>
                    <a:pt x="479" y="86"/>
                    <a:pt x="479" y="41"/>
                    <a:pt x="457" y="18"/>
                  </a:cubicBezTo>
                  <a:cubicBezTo>
                    <a:pt x="445" y="6"/>
                    <a:pt x="4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2"/>
            <p:cNvSpPr/>
            <p:nvPr/>
          </p:nvSpPr>
          <p:spPr>
            <a:xfrm>
              <a:off x="6998187" y="1847266"/>
              <a:ext cx="24482" cy="22280"/>
            </a:xfrm>
            <a:custGeom>
              <a:avLst/>
              <a:gdLst/>
              <a:ahLst/>
              <a:cxnLst/>
              <a:rect l="l" t="t" r="r" b="b"/>
              <a:pathLst>
                <a:path w="389" h="354" extrusionOk="0">
                  <a:moveTo>
                    <a:pt x="215" y="1"/>
                  </a:moveTo>
                  <a:cubicBezTo>
                    <a:pt x="132" y="1"/>
                    <a:pt x="43" y="63"/>
                    <a:pt x="23" y="142"/>
                  </a:cubicBezTo>
                  <a:cubicBezTo>
                    <a:pt x="1" y="233"/>
                    <a:pt x="69" y="325"/>
                    <a:pt x="160" y="348"/>
                  </a:cubicBezTo>
                  <a:cubicBezTo>
                    <a:pt x="176" y="351"/>
                    <a:pt x="192" y="353"/>
                    <a:pt x="207" y="353"/>
                  </a:cubicBezTo>
                  <a:cubicBezTo>
                    <a:pt x="281" y="353"/>
                    <a:pt x="347" y="309"/>
                    <a:pt x="366" y="233"/>
                  </a:cubicBezTo>
                  <a:cubicBezTo>
                    <a:pt x="389" y="142"/>
                    <a:pt x="343" y="28"/>
                    <a:pt x="252" y="5"/>
                  </a:cubicBezTo>
                  <a:cubicBezTo>
                    <a:pt x="240" y="2"/>
                    <a:pt x="227" y="1"/>
                    <a:pt x="215" y="1"/>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2"/>
            <p:cNvSpPr/>
            <p:nvPr/>
          </p:nvSpPr>
          <p:spPr>
            <a:xfrm>
              <a:off x="7081515" y="1855952"/>
              <a:ext cx="25929" cy="23539"/>
            </a:xfrm>
            <a:custGeom>
              <a:avLst/>
              <a:gdLst/>
              <a:ahLst/>
              <a:cxnLst/>
              <a:rect l="l" t="t" r="r" b="b"/>
              <a:pathLst>
                <a:path w="412" h="374" extrusionOk="0">
                  <a:moveTo>
                    <a:pt x="199" y="1"/>
                  </a:moveTo>
                  <a:cubicBezTo>
                    <a:pt x="115" y="1"/>
                    <a:pt x="23" y="82"/>
                    <a:pt x="23" y="164"/>
                  </a:cubicBezTo>
                  <a:cubicBezTo>
                    <a:pt x="0" y="278"/>
                    <a:pt x="92" y="369"/>
                    <a:pt x="183" y="369"/>
                  </a:cubicBezTo>
                  <a:cubicBezTo>
                    <a:pt x="198" y="372"/>
                    <a:pt x="212" y="374"/>
                    <a:pt x="226" y="374"/>
                  </a:cubicBezTo>
                  <a:cubicBezTo>
                    <a:pt x="319" y="374"/>
                    <a:pt x="388" y="309"/>
                    <a:pt x="388" y="210"/>
                  </a:cubicBezTo>
                  <a:cubicBezTo>
                    <a:pt x="411" y="118"/>
                    <a:pt x="343" y="27"/>
                    <a:pt x="229" y="4"/>
                  </a:cubicBezTo>
                  <a:cubicBezTo>
                    <a:pt x="219" y="2"/>
                    <a:pt x="209"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2"/>
            <p:cNvSpPr/>
            <p:nvPr/>
          </p:nvSpPr>
          <p:spPr>
            <a:xfrm>
              <a:off x="7018327" y="1983210"/>
              <a:ext cx="27314" cy="10951"/>
            </a:xfrm>
            <a:custGeom>
              <a:avLst/>
              <a:gdLst/>
              <a:ahLst/>
              <a:cxnLst/>
              <a:rect l="l" t="t" r="r" b="b"/>
              <a:pathLst>
                <a:path w="434" h="174" extrusionOk="0">
                  <a:moveTo>
                    <a:pt x="146" y="1"/>
                  </a:moveTo>
                  <a:cubicBezTo>
                    <a:pt x="88" y="1"/>
                    <a:pt x="46" y="14"/>
                    <a:pt x="46" y="14"/>
                  </a:cubicBezTo>
                  <a:cubicBezTo>
                    <a:pt x="23" y="36"/>
                    <a:pt x="0" y="36"/>
                    <a:pt x="23" y="59"/>
                  </a:cubicBezTo>
                  <a:cubicBezTo>
                    <a:pt x="23" y="82"/>
                    <a:pt x="23" y="82"/>
                    <a:pt x="46" y="82"/>
                  </a:cubicBezTo>
                  <a:lnTo>
                    <a:pt x="69" y="82"/>
                  </a:lnTo>
                  <a:cubicBezTo>
                    <a:pt x="69" y="82"/>
                    <a:pt x="107" y="67"/>
                    <a:pt x="161" y="67"/>
                  </a:cubicBezTo>
                  <a:cubicBezTo>
                    <a:pt x="223" y="67"/>
                    <a:pt x="304" y="87"/>
                    <a:pt x="365" y="173"/>
                  </a:cubicBezTo>
                  <a:lnTo>
                    <a:pt x="411" y="173"/>
                  </a:lnTo>
                  <a:cubicBezTo>
                    <a:pt x="411" y="151"/>
                    <a:pt x="434" y="128"/>
                    <a:pt x="411" y="128"/>
                  </a:cubicBezTo>
                  <a:cubicBezTo>
                    <a:pt x="333" y="23"/>
                    <a:pt x="225"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2"/>
            <p:cNvSpPr/>
            <p:nvPr/>
          </p:nvSpPr>
          <p:spPr>
            <a:xfrm>
              <a:off x="7077172" y="1873826"/>
              <a:ext cx="28824" cy="12588"/>
            </a:xfrm>
            <a:custGeom>
              <a:avLst/>
              <a:gdLst/>
              <a:ahLst/>
              <a:cxnLst/>
              <a:rect l="l" t="t" r="r" b="b"/>
              <a:pathLst>
                <a:path w="458" h="200" extrusionOk="0">
                  <a:moveTo>
                    <a:pt x="193" y="1"/>
                  </a:moveTo>
                  <a:cubicBezTo>
                    <a:pt x="146" y="1"/>
                    <a:pt x="96" y="11"/>
                    <a:pt x="47" y="40"/>
                  </a:cubicBezTo>
                  <a:cubicBezTo>
                    <a:pt x="24" y="63"/>
                    <a:pt x="1" y="108"/>
                    <a:pt x="24" y="131"/>
                  </a:cubicBezTo>
                  <a:cubicBezTo>
                    <a:pt x="40" y="147"/>
                    <a:pt x="67" y="163"/>
                    <a:pt x="90" y="163"/>
                  </a:cubicBezTo>
                  <a:cubicBezTo>
                    <a:pt x="100" y="163"/>
                    <a:pt x="108" y="160"/>
                    <a:pt x="115" y="154"/>
                  </a:cubicBezTo>
                  <a:cubicBezTo>
                    <a:pt x="146" y="135"/>
                    <a:pt x="176" y="128"/>
                    <a:pt x="202" y="128"/>
                  </a:cubicBezTo>
                  <a:cubicBezTo>
                    <a:pt x="274" y="128"/>
                    <a:pt x="327" y="177"/>
                    <a:pt x="343" y="177"/>
                  </a:cubicBezTo>
                  <a:cubicBezTo>
                    <a:pt x="343" y="199"/>
                    <a:pt x="366" y="199"/>
                    <a:pt x="389" y="199"/>
                  </a:cubicBezTo>
                  <a:cubicBezTo>
                    <a:pt x="389" y="199"/>
                    <a:pt x="412" y="199"/>
                    <a:pt x="435" y="177"/>
                  </a:cubicBezTo>
                  <a:cubicBezTo>
                    <a:pt x="457" y="154"/>
                    <a:pt x="457" y="108"/>
                    <a:pt x="435" y="85"/>
                  </a:cubicBezTo>
                  <a:cubicBezTo>
                    <a:pt x="387" y="54"/>
                    <a:pt x="297"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2"/>
            <p:cNvSpPr/>
            <p:nvPr/>
          </p:nvSpPr>
          <p:spPr>
            <a:xfrm>
              <a:off x="6993907" y="1863756"/>
              <a:ext cx="27314" cy="12588"/>
            </a:xfrm>
            <a:custGeom>
              <a:avLst/>
              <a:gdLst/>
              <a:ahLst/>
              <a:cxnLst/>
              <a:rect l="l" t="t" r="r" b="b"/>
              <a:pathLst>
                <a:path w="434" h="200" extrusionOk="0">
                  <a:moveTo>
                    <a:pt x="191" y="1"/>
                  </a:moveTo>
                  <a:cubicBezTo>
                    <a:pt x="145" y="1"/>
                    <a:pt x="95" y="12"/>
                    <a:pt x="46" y="40"/>
                  </a:cubicBezTo>
                  <a:cubicBezTo>
                    <a:pt x="23" y="63"/>
                    <a:pt x="0" y="108"/>
                    <a:pt x="23" y="131"/>
                  </a:cubicBezTo>
                  <a:cubicBezTo>
                    <a:pt x="39" y="147"/>
                    <a:pt x="67" y="163"/>
                    <a:pt x="89" y="163"/>
                  </a:cubicBezTo>
                  <a:cubicBezTo>
                    <a:pt x="99" y="163"/>
                    <a:pt x="108" y="161"/>
                    <a:pt x="114" y="154"/>
                  </a:cubicBezTo>
                  <a:cubicBezTo>
                    <a:pt x="150" y="132"/>
                    <a:pt x="182" y="124"/>
                    <a:pt x="209" y="124"/>
                  </a:cubicBezTo>
                  <a:cubicBezTo>
                    <a:pt x="267" y="124"/>
                    <a:pt x="304" y="161"/>
                    <a:pt x="320" y="177"/>
                  </a:cubicBezTo>
                  <a:cubicBezTo>
                    <a:pt x="320" y="200"/>
                    <a:pt x="342" y="200"/>
                    <a:pt x="365" y="200"/>
                  </a:cubicBezTo>
                  <a:cubicBezTo>
                    <a:pt x="388" y="200"/>
                    <a:pt x="388" y="200"/>
                    <a:pt x="411" y="177"/>
                  </a:cubicBezTo>
                  <a:cubicBezTo>
                    <a:pt x="434" y="154"/>
                    <a:pt x="434" y="131"/>
                    <a:pt x="411" y="86"/>
                  </a:cubicBezTo>
                  <a:cubicBezTo>
                    <a:pt x="379" y="54"/>
                    <a:pt x="294"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2"/>
            <p:cNvSpPr/>
            <p:nvPr/>
          </p:nvSpPr>
          <p:spPr>
            <a:xfrm>
              <a:off x="7052816" y="1911777"/>
              <a:ext cx="74074" cy="44812"/>
            </a:xfrm>
            <a:custGeom>
              <a:avLst/>
              <a:gdLst/>
              <a:ahLst/>
              <a:cxnLst/>
              <a:rect l="l" t="t" r="r" b="b"/>
              <a:pathLst>
                <a:path w="1177" h="712" extrusionOk="0">
                  <a:moveTo>
                    <a:pt x="948" y="0"/>
                  </a:moveTo>
                  <a:cubicBezTo>
                    <a:pt x="917" y="0"/>
                    <a:pt x="882" y="10"/>
                    <a:pt x="844" y="30"/>
                  </a:cubicBezTo>
                  <a:cubicBezTo>
                    <a:pt x="571" y="190"/>
                    <a:pt x="205" y="258"/>
                    <a:pt x="205" y="258"/>
                  </a:cubicBezTo>
                  <a:cubicBezTo>
                    <a:pt x="0" y="333"/>
                    <a:pt x="237" y="712"/>
                    <a:pt x="566" y="712"/>
                  </a:cubicBezTo>
                  <a:cubicBezTo>
                    <a:pt x="640" y="712"/>
                    <a:pt x="719" y="693"/>
                    <a:pt x="799" y="646"/>
                  </a:cubicBezTo>
                  <a:cubicBezTo>
                    <a:pt x="1177" y="428"/>
                    <a:pt x="1156" y="0"/>
                    <a:pt x="94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2"/>
            <p:cNvSpPr/>
            <p:nvPr/>
          </p:nvSpPr>
          <p:spPr>
            <a:xfrm>
              <a:off x="7018327" y="1838959"/>
              <a:ext cx="47453" cy="77602"/>
            </a:xfrm>
            <a:custGeom>
              <a:avLst/>
              <a:gdLst/>
              <a:ahLst/>
              <a:cxnLst/>
              <a:rect l="l" t="t" r="r" b="b"/>
              <a:pathLst>
                <a:path w="754" h="1233" extrusionOk="0">
                  <a:moveTo>
                    <a:pt x="685" y="0"/>
                  </a:moveTo>
                  <a:cubicBezTo>
                    <a:pt x="662" y="0"/>
                    <a:pt x="616" y="23"/>
                    <a:pt x="616" y="69"/>
                  </a:cubicBezTo>
                  <a:lnTo>
                    <a:pt x="502" y="571"/>
                  </a:lnTo>
                  <a:lnTo>
                    <a:pt x="274" y="525"/>
                  </a:lnTo>
                  <a:cubicBezTo>
                    <a:pt x="206" y="525"/>
                    <a:pt x="160" y="525"/>
                    <a:pt x="114" y="571"/>
                  </a:cubicBezTo>
                  <a:cubicBezTo>
                    <a:pt x="69" y="594"/>
                    <a:pt x="46" y="639"/>
                    <a:pt x="23" y="708"/>
                  </a:cubicBezTo>
                  <a:lnTo>
                    <a:pt x="23" y="753"/>
                  </a:lnTo>
                  <a:cubicBezTo>
                    <a:pt x="0" y="845"/>
                    <a:pt x="23" y="959"/>
                    <a:pt x="69" y="1027"/>
                  </a:cubicBezTo>
                  <a:cubicBezTo>
                    <a:pt x="114" y="1096"/>
                    <a:pt x="206" y="1164"/>
                    <a:pt x="297" y="1164"/>
                  </a:cubicBezTo>
                  <a:lnTo>
                    <a:pt x="571" y="1233"/>
                  </a:lnTo>
                  <a:cubicBezTo>
                    <a:pt x="616" y="1233"/>
                    <a:pt x="639" y="1210"/>
                    <a:pt x="639" y="1164"/>
                  </a:cubicBezTo>
                  <a:cubicBezTo>
                    <a:pt x="639" y="1141"/>
                    <a:pt x="616" y="1096"/>
                    <a:pt x="594" y="1096"/>
                  </a:cubicBezTo>
                  <a:lnTo>
                    <a:pt x="320" y="1050"/>
                  </a:lnTo>
                  <a:cubicBezTo>
                    <a:pt x="251" y="1027"/>
                    <a:pt x="206" y="1005"/>
                    <a:pt x="183" y="959"/>
                  </a:cubicBezTo>
                  <a:cubicBezTo>
                    <a:pt x="137" y="913"/>
                    <a:pt x="137" y="845"/>
                    <a:pt x="137" y="799"/>
                  </a:cubicBezTo>
                  <a:lnTo>
                    <a:pt x="160" y="731"/>
                  </a:lnTo>
                  <a:cubicBezTo>
                    <a:pt x="160" y="708"/>
                    <a:pt x="160" y="685"/>
                    <a:pt x="183" y="685"/>
                  </a:cubicBezTo>
                  <a:cubicBezTo>
                    <a:pt x="206" y="662"/>
                    <a:pt x="228" y="662"/>
                    <a:pt x="251" y="662"/>
                  </a:cubicBezTo>
                  <a:lnTo>
                    <a:pt x="616" y="731"/>
                  </a:lnTo>
                  <a:lnTo>
                    <a:pt x="731" y="92"/>
                  </a:lnTo>
                  <a:cubicBezTo>
                    <a:pt x="753" y="46"/>
                    <a:pt x="731" y="23"/>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2"/>
            <p:cNvSpPr/>
            <p:nvPr/>
          </p:nvSpPr>
          <p:spPr>
            <a:xfrm>
              <a:off x="6983837" y="1797546"/>
              <a:ext cx="53180" cy="24231"/>
            </a:xfrm>
            <a:custGeom>
              <a:avLst/>
              <a:gdLst/>
              <a:ahLst/>
              <a:cxnLst/>
              <a:rect l="l" t="t" r="r" b="b"/>
              <a:pathLst>
                <a:path w="845" h="385" extrusionOk="0">
                  <a:moveTo>
                    <a:pt x="534" y="1"/>
                  </a:moveTo>
                  <a:cubicBezTo>
                    <a:pt x="489" y="1"/>
                    <a:pt x="439" y="6"/>
                    <a:pt x="388" y="19"/>
                  </a:cubicBezTo>
                  <a:cubicBezTo>
                    <a:pt x="206" y="42"/>
                    <a:pt x="69" y="156"/>
                    <a:pt x="46" y="225"/>
                  </a:cubicBezTo>
                  <a:cubicBezTo>
                    <a:pt x="0" y="316"/>
                    <a:pt x="23" y="361"/>
                    <a:pt x="69" y="384"/>
                  </a:cubicBezTo>
                  <a:cubicBezTo>
                    <a:pt x="137" y="384"/>
                    <a:pt x="388" y="339"/>
                    <a:pt x="434" y="316"/>
                  </a:cubicBezTo>
                  <a:cubicBezTo>
                    <a:pt x="502" y="316"/>
                    <a:pt x="548" y="293"/>
                    <a:pt x="617" y="293"/>
                  </a:cubicBezTo>
                  <a:cubicBezTo>
                    <a:pt x="685" y="270"/>
                    <a:pt x="754" y="270"/>
                    <a:pt x="799" y="247"/>
                  </a:cubicBezTo>
                  <a:cubicBezTo>
                    <a:pt x="845" y="225"/>
                    <a:pt x="845" y="156"/>
                    <a:pt x="776" y="88"/>
                  </a:cubicBezTo>
                  <a:cubicBezTo>
                    <a:pt x="743" y="38"/>
                    <a:pt x="651"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2"/>
            <p:cNvSpPr/>
            <p:nvPr/>
          </p:nvSpPr>
          <p:spPr>
            <a:xfrm>
              <a:off x="7085794" y="1805539"/>
              <a:ext cx="53243" cy="36315"/>
            </a:xfrm>
            <a:custGeom>
              <a:avLst/>
              <a:gdLst/>
              <a:ahLst/>
              <a:cxnLst/>
              <a:rect l="l" t="t" r="r" b="b"/>
              <a:pathLst>
                <a:path w="846" h="577" extrusionOk="0">
                  <a:moveTo>
                    <a:pt x="234" y="1"/>
                  </a:moveTo>
                  <a:cubicBezTo>
                    <a:pt x="177" y="1"/>
                    <a:pt x="128" y="11"/>
                    <a:pt x="92" y="29"/>
                  </a:cubicBezTo>
                  <a:cubicBezTo>
                    <a:pt x="1" y="52"/>
                    <a:pt x="1" y="120"/>
                    <a:pt x="47" y="166"/>
                  </a:cubicBezTo>
                  <a:cubicBezTo>
                    <a:pt x="69" y="212"/>
                    <a:pt x="138" y="257"/>
                    <a:pt x="206" y="280"/>
                  </a:cubicBezTo>
                  <a:cubicBezTo>
                    <a:pt x="275" y="303"/>
                    <a:pt x="320" y="349"/>
                    <a:pt x="389" y="371"/>
                  </a:cubicBezTo>
                  <a:cubicBezTo>
                    <a:pt x="435" y="417"/>
                    <a:pt x="503" y="440"/>
                    <a:pt x="549" y="486"/>
                  </a:cubicBezTo>
                  <a:cubicBezTo>
                    <a:pt x="617" y="508"/>
                    <a:pt x="686" y="554"/>
                    <a:pt x="731" y="577"/>
                  </a:cubicBezTo>
                  <a:cubicBezTo>
                    <a:pt x="800" y="577"/>
                    <a:pt x="845" y="531"/>
                    <a:pt x="823" y="440"/>
                  </a:cubicBezTo>
                  <a:cubicBezTo>
                    <a:pt x="823" y="326"/>
                    <a:pt x="708" y="189"/>
                    <a:pt x="549" y="98"/>
                  </a:cubicBezTo>
                  <a:cubicBezTo>
                    <a:pt x="437" y="28"/>
                    <a:pt x="325"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36E30FD-9003-A085-343A-87214F55FD6E}"/>
              </a:ext>
            </a:extLst>
          </p:cNvPr>
          <p:cNvPicPr>
            <a:picLocks noChangeAspect="1"/>
          </p:cNvPicPr>
          <p:nvPr/>
        </p:nvPicPr>
        <p:blipFill>
          <a:blip r:embed="rId3"/>
          <a:stretch>
            <a:fillRect/>
          </a:stretch>
        </p:blipFill>
        <p:spPr>
          <a:xfrm>
            <a:off x="5066577" y="946927"/>
            <a:ext cx="1042506" cy="239593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8"/>
          <p:cNvSpPr txBox="1">
            <a:spLocks noGrp="1"/>
          </p:cNvSpPr>
          <p:nvPr>
            <p:ph type="title"/>
          </p:nvPr>
        </p:nvSpPr>
        <p:spPr>
          <a:xfrm>
            <a:off x="4572000" y="2080060"/>
            <a:ext cx="3858900" cy="738300"/>
          </a:xfrm>
          <a:prstGeom prst="rect">
            <a:avLst/>
          </a:prstGeom>
        </p:spPr>
        <p:txBody>
          <a:bodyPr spcFirstLastPara="1" wrap="square" lIns="0" tIns="0" rIns="0" bIns="0" anchor="ctr" anchorCtr="0">
            <a:noAutofit/>
          </a:bodyPr>
          <a:lstStyle/>
          <a:p>
            <a:r>
              <a:rPr lang="en-US" altLang="en-US" sz="3600" b="1" dirty="0">
                <a:latin typeface="Noto Naskh Arabic UI"/>
                <a:ea typeface="宋体" panose="02010600030101010101" pitchFamily="2" charset="-122"/>
                <a:cs typeface="Noto Naskh Arabic UI"/>
              </a:rPr>
              <a:t>Data Flow Diagrams</a:t>
            </a:r>
            <a:endParaRPr lang="zh-CN" altLang="en-US" sz="3200" b="1" dirty="0">
              <a:latin typeface="Noto Naskh Arabic UI"/>
              <a:ea typeface="Arial" panose="020B0604020202020204" pitchFamily="34" charset="0"/>
              <a:cs typeface="Noto Naskh Arabic UI"/>
            </a:endParaRPr>
          </a:p>
        </p:txBody>
      </p:sp>
      <p:grpSp>
        <p:nvGrpSpPr>
          <p:cNvPr id="794" name="Google Shape;794;p38"/>
          <p:cNvGrpSpPr/>
          <p:nvPr/>
        </p:nvGrpSpPr>
        <p:grpSpPr>
          <a:xfrm>
            <a:off x="942561" y="1476912"/>
            <a:ext cx="2653440" cy="2193825"/>
            <a:chOff x="942561" y="1476912"/>
            <a:chExt cx="2653440" cy="2193825"/>
          </a:xfrm>
        </p:grpSpPr>
        <p:sp>
          <p:nvSpPr>
            <p:cNvPr id="795" name="Google Shape;795;p38"/>
            <p:cNvSpPr/>
            <p:nvPr/>
          </p:nvSpPr>
          <p:spPr>
            <a:xfrm>
              <a:off x="942561" y="1476912"/>
              <a:ext cx="1742497" cy="1216056"/>
            </a:xfrm>
            <a:custGeom>
              <a:avLst/>
              <a:gdLst/>
              <a:ahLst/>
              <a:cxnLst/>
              <a:rect l="l" t="t" r="r" b="b"/>
              <a:pathLst>
                <a:path w="28555" h="19928" extrusionOk="0">
                  <a:moveTo>
                    <a:pt x="753" y="1"/>
                  </a:moveTo>
                  <a:cubicBezTo>
                    <a:pt x="342" y="1"/>
                    <a:pt x="0" y="320"/>
                    <a:pt x="0" y="731"/>
                  </a:cubicBezTo>
                  <a:lnTo>
                    <a:pt x="0" y="19174"/>
                  </a:lnTo>
                  <a:cubicBezTo>
                    <a:pt x="0" y="19585"/>
                    <a:pt x="342" y="19927"/>
                    <a:pt x="753" y="19927"/>
                  </a:cubicBezTo>
                  <a:lnTo>
                    <a:pt x="27801" y="19927"/>
                  </a:lnTo>
                  <a:cubicBezTo>
                    <a:pt x="28212" y="19927"/>
                    <a:pt x="28554" y="19585"/>
                    <a:pt x="28554" y="19174"/>
                  </a:cubicBezTo>
                  <a:lnTo>
                    <a:pt x="28554" y="731"/>
                  </a:lnTo>
                  <a:cubicBezTo>
                    <a:pt x="28554" y="320"/>
                    <a:pt x="28212" y="1"/>
                    <a:pt x="27801"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942561" y="1476912"/>
              <a:ext cx="1742497" cy="179772"/>
            </a:xfrm>
            <a:custGeom>
              <a:avLst/>
              <a:gdLst/>
              <a:ahLst/>
              <a:cxnLst/>
              <a:rect l="l" t="t" r="r" b="b"/>
              <a:pathLst>
                <a:path w="28555" h="2946" extrusionOk="0">
                  <a:moveTo>
                    <a:pt x="753" y="1"/>
                  </a:moveTo>
                  <a:cubicBezTo>
                    <a:pt x="342" y="1"/>
                    <a:pt x="0" y="320"/>
                    <a:pt x="0" y="731"/>
                  </a:cubicBezTo>
                  <a:lnTo>
                    <a:pt x="0" y="2945"/>
                  </a:lnTo>
                  <a:lnTo>
                    <a:pt x="28554" y="2945"/>
                  </a:lnTo>
                  <a:lnTo>
                    <a:pt x="28554" y="731"/>
                  </a:lnTo>
                  <a:cubicBezTo>
                    <a:pt x="28554" y="320"/>
                    <a:pt x="28212" y="1"/>
                    <a:pt x="278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2357671" y="1534029"/>
              <a:ext cx="55775" cy="57178"/>
            </a:xfrm>
            <a:custGeom>
              <a:avLst/>
              <a:gdLst/>
              <a:ahLst/>
              <a:cxnLst/>
              <a:rect l="l" t="t" r="r" b="b"/>
              <a:pathLst>
                <a:path w="914" h="937" extrusionOk="0">
                  <a:moveTo>
                    <a:pt x="457" y="115"/>
                  </a:moveTo>
                  <a:cubicBezTo>
                    <a:pt x="640" y="115"/>
                    <a:pt x="799" y="275"/>
                    <a:pt x="799" y="457"/>
                  </a:cubicBezTo>
                  <a:cubicBezTo>
                    <a:pt x="799" y="663"/>
                    <a:pt x="640" y="822"/>
                    <a:pt x="457" y="822"/>
                  </a:cubicBezTo>
                  <a:cubicBezTo>
                    <a:pt x="274" y="822"/>
                    <a:pt x="115" y="663"/>
                    <a:pt x="115" y="457"/>
                  </a:cubicBezTo>
                  <a:cubicBezTo>
                    <a:pt x="115" y="275"/>
                    <a:pt x="274" y="115"/>
                    <a:pt x="457" y="115"/>
                  </a:cubicBezTo>
                  <a:close/>
                  <a:moveTo>
                    <a:pt x="457" y="1"/>
                  </a:moveTo>
                  <a:cubicBezTo>
                    <a:pt x="206" y="1"/>
                    <a:pt x="1" y="206"/>
                    <a:pt x="1" y="457"/>
                  </a:cubicBezTo>
                  <a:cubicBezTo>
                    <a:pt x="1" y="731"/>
                    <a:pt x="206" y="936"/>
                    <a:pt x="457" y="936"/>
                  </a:cubicBezTo>
                  <a:cubicBezTo>
                    <a:pt x="708" y="936"/>
                    <a:pt x="914" y="731"/>
                    <a:pt x="914" y="457"/>
                  </a:cubicBezTo>
                  <a:cubicBezTo>
                    <a:pt x="914" y="206"/>
                    <a:pt x="708"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2457931" y="1534029"/>
              <a:ext cx="57178" cy="57178"/>
            </a:xfrm>
            <a:custGeom>
              <a:avLst/>
              <a:gdLst/>
              <a:ahLst/>
              <a:cxnLst/>
              <a:rect l="l" t="t" r="r" b="b"/>
              <a:pathLst>
                <a:path w="937" h="937" extrusionOk="0">
                  <a:moveTo>
                    <a:pt x="457" y="115"/>
                  </a:moveTo>
                  <a:cubicBezTo>
                    <a:pt x="663" y="115"/>
                    <a:pt x="800" y="275"/>
                    <a:pt x="800" y="457"/>
                  </a:cubicBezTo>
                  <a:cubicBezTo>
                    <a:pt x="800" y="663"/>
                    <a:pt x="663" y="822"/>
                    <a:pt x="457" y="822"/>
                  </a:cubicBezTo>
                  <a:cubicBezTo>
                    <a:pt x="275" y="822"/>
                    <a:pt x="115" y="663"/>
                    <a:pt x="115" y="457"/>
                  </a:cubicBezTo>
                  <a:cubicBezTo>
                    <a:pt x="115" y="275"/>
                    <a:pt x="275" y="115"/>
                    <a:pt x="457" y="115"/>
                  </a:cubicBezTo>
                  <a:close/>
                  <a:moveTo>
                    <a:pt x="457" y="1"/>
                  </a:moveTo>
                  <a:cubicBezTo>
                    <a:pt x="206" y="1"/>
                    <a:pt x="1" y="206"/>
                    <a:pt x="1" y="457"/>
                  </a:cubicBezTo>
                  <a:cubicBezTo>
                    <a:pt x="1" y="731"/>
                    <a:pt x="206" y="936"/>
                    <a:pt x="457" y="936"/>
                  </a:cubicBezTo>
                  <a:cubicBezTo>
                    <a:pt x="731" y="936"/>
                    <a:pt x="937" y="731"/>
                    <a:pt x="937" y="457"/>
                  </a:cubicBezTo>
                  <a:cubicBezTo>
                    <a:pt x="937" y="206"/>
                    <a:pt x="731"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2562402" y="1534029"/>
              <a:ext cx="55775" cy="57178"/>
            </a:xfrm>
            <a:custGeom>
              <a:avLst/>
              <a:gdLst/>
              <a:ahLst/>
              <a:cxnLst/>
              <a:rect l="l" t="t" r="r" b="b"/>
              <a:pathLst>
                <a:path w="914" h="937" extrusionOk="0">
                  <a:moveTo>
                    <a:pt x="457" y="115"/>
                  </a:moveTo>
                  <a:cubicBezTo>
                    <a:pt x="640" y="115"/>
                    <a:pt x="800" y="275"/>
                    <a:pt x="800" y="457"/>
                  </a:cubicBezTo>
                  <a:cubicBezTo>
                    <a:pt x="800" y="663"/>
                    <a:pt x="640" y="822"/>
                    <a:pt x="457" y="822"/>
                  </a:cubicBezTo>
                  <a:cubicBezTo>
                    <a:pt x="275" y="822"/>
                    <a:pt x="115" y="663"/>
                    <a:pt x="115" y="457"/>
                  </a:cubicBezTo>
                  <a:cubicBezTo>
                    <a:pt x="115" y="275"/>
                    <a:pt x="275" y="115"/>
                    <a:pt x="457" y="115"/>
                  </a:cubicBezTo>
                  <a:close/>
                  <a:moveTo>
                    <a:pt x="457" y="1"/>
                  </a:moveTo>
                  <a:cubicBezTo>
                    <a:pt x="206" y="1"/>
                    <a:pt x="1" y="206"/>
                    <a:pt x="1" y="457"/>
                  </a:cubicBezTo>
                  <a:cubicBezTo>
                    <a:pt x="1" y="731"/>
                    <a:pt x="206" y="936"/>
                    <a:pt x="457" y="936"/>
                  </a:cubicBezTo>
                  <a:cubicBezTo>
                    <a:pt x="708" y="936"/>
                    <a:pt x="914" y="731"/>
                    <a:pt x="914" y="457"/>
                  </a:cubicBezTo>
                  <a:cubicBezTo>
                    <a:pt x="914" y="206"/>
                    <a:pt x="708"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23288" y="1715900"/>
              <a:ext cx="1581000" cy="893400"/>
            </a:xfrm>
            <a:prstGeom prst="roundRect">
              <a:avLst>
                <a:gd name="adj" fmla="val 419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18061" y="1827914"/>
              <a:ext cx="356615" cy="703467"/>
            </a:xfrm>
            <a:custGeom>
              <a:avLst/>
              <a:gdLst/>
              <a:ahLst/>
              <a:cxnLst/>
              <a:rect l="l" t="t" r="r" b="b"/>
              <a:pathLst>
                <a:path w="5844" h="11528" extrusionOk="0">
                  <a:moveTo>
                    <a:pt x="5752" y="1"/>
                  </a:moveTo>
                  <a:cubicBezTo>
                    <a:pt x="2579" y="1"/>
                    <a:pt x="0" y="2580"/>
                    <a:pt x="0" y="5776"/>
                  </a:cubicBezTo>
                  <a:cubicBezTo>
                    <a:pt x="0" y="8948"/>
                    <a:pt x="2579" y="11528"/>
                    <a:pt x="5752" y="11528"/>
                  </a:cubicBezTo>
                  <a:cubicBezTo>
                    <a:pt x="5798" y="11528"/>
                    <a:pt x="5843" y="1"/>
                    <a:pt x="57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496889" y="1827914"/>
              <a:ext cx="353869" cy="354419"/>
            </a:xfrm>
            <a:custGeom>
              <a:avLst/>
              <a:gdLst/>
              <a:ahLst/>
              <a:cxnLst/>
              <a:rect l="l" t="t" r="r" b="b"/>
              <a:pathLst>
                <a:path w="5799" h="5808" extrusionOk="0">
                  <a:moveTo>
                    <a:pt x="46" y="1"/>
                  </a:moveTo>
                  <a:cubicBezTo>
                    <a:pt x="0" y="1"/>
                    <a:pt x="0" y="2808"/>
                    <a:pt x="0" y="5798"/>
                  </a:cubicBezTo>
                  <a:cubicBezTo>
                    <a:pt x="0" y="5805"/>
                    <a:pt x="498" y="5808"/>
                    <a:pt x="1201" y="5808"/>
                  </a:cubicBezTo>
                  <a:cubicBezTo>
                    <a:pt x="2899" y="5808"/>
                    <a:pt x="5798" y="5792"/>
                    <a:pt x="5798" y="5776"/>
                  </a:cubicBezTo>
                  <a:cubicBezTo>
                    <a:pt x="5798" y="2580"/>
                    <a:pt x="3219" y="1"/>
                    <a:pt x="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956510" y="2000669"/>
              <a:ext cx="484824" cy="8421"/>
            </a:xfrm>
            <a:custGeom>
              <a:avLst/>
              <a:gdLst/>
              <a:ahLst/>
              <a:cxnLst/>
              <a:rect l="l" t="t" r="r" b="b"/>
              <a:pathLst>
                <a:path w="7945" h="138" extrusionOk="0">
                  <a:moveTo>
                    <a:pt x="46" y="0"/>
                  </a:moveTo>
                  <a:cubicBezTo>
                    <a:pt x="24" y="0"/>
                    <a:pt x="1" y="23"/>
                    <a:pt x="1" y="69"/>
                  </a:cubicBezTo>
                  <a:cubicBezTo>
                    <a:pt x="1" y="91"/>
                    <a:pt x="24" y="137"/>
                    <a:pt x="46" y="137"/>
                  </a:cubicBezTo>
                  <a:lnTo>
                    <a:pt x="7876" y="137"/>
                  </a:lnTo>
                  <a:cubicBezTo>
                    <a:pt x="7921" y="137"/>
                    <a:pt x="7944" y="91"/>
                    <a:pt x="7944" y="69"/>
                  </a:cubicBezTo>
                  <a:cubicBezTo>
                    <a:pt x="7944" y="23"/>
                    <a:pt x="7921" y="0"/>
                    <a:pt x="7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956510" y="2107886"/>
              <a:ext cx="236889" cy="7018"/>
            </a:xfrm>
            <a:custGeom>
              <a:avLst/>
              <a:gdLst/>
              <a:ahLst/>
              <a:cxnLst/>
              <a:rect l="l" t="t" r="r" b="b"/>
              <a:pathLst>
                <a:path w="3882" h="115" extrusionOk="0">
                  <a:moveTo>
                    <a:pt x="46" y="1"/>
                  </a:moveTo>
                  <a:cubicBezTo>
                    <a:pt x="24" y="1"/>
                    <a:pt x="1" y="23"/>
                    <a:pt x="1" y="69"/>
                  </a:cubicBezTo>
                  <a:cubicBezTo>
                    <a:pt x="1" y="92"/>
                    <a:pt x="24" y="115"/>
                    <a:pt x="46" y="115"/>
                  </a:cubicBezTo>
                  <a:lnTo>
                    <a:pt x="3835" y="115"/>
                  </a:lnTo>
                  <a:cubicBezTo>
                    <a:pt x="3858" y="115"/>
                    <a:pt x="3881" y="92"/>
                    <a:pt x="3881" y="69"/>
                  </a:cubicBezTo>
                  <a:cubicBezTo>
                    <a:pt x="3881" y="23"/>
                    <a:pt x="3858" y="1"/>
                    <a:pt x="3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2225375" y="2107886"/>
              <a:ext cx="214555" cy="7018"/>
            </a:xfrm>
            <a:custGeom>
              <a:avLst/>
              <a:gdLst/>
              <a:ahLst/>
              <a:cxnLst/>
              <a:rect l="l" t="t" r="r" b="b"/>
              <a:pathLst>
                <a:path w="3516" h="115" extrusionOk="0">
                  <a:moveTo>
                    <a:pt x="69" y="1"/>
                  </a:moveTo>
                  <a:cubicBezTo>
                    <a:pt x="23" y="1"/>
                    <a:pt x="0" y="23"/>
                    <a:pt x="0" y="69"/>
                  </a:cubicBezTo>
                  <a:cubicBezTo>
                    <a:pt x="0" y="92"/>
                    <a:pt x="23" y="115"/>
                    <a:pt x="69" y="115"/>
                  </a:cubicBezTo>
                  <a:lnTo>
                    <a:pt x="3470" y="115"/>
                  </a:lnTo>
                  <a:cubicBezTo>
                    <a:pt x="3492" y="115"/>
                    <a:pt x="3515" y="92"/>
                    <a:pt x="3515" y="69"/>
                  </a:cubicBezTo>
                  <a:cubicBezTo>
                    <a:pt x="3515" y="23"/>
                    <a:pt x="3492" y="1"/>
                    <a:pt x="3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587446" y="2241587"/>
              <a:ext cx="1236865" cy="454129"/>
            </a:xfrm>
            <a:custGeom>
              <a:avLst/>
              <a:gdLst/>
              <a:ahLst/>
              <a:cxnLst/>
              <a:rect l="l" t="t" r="r" b="b"/>
              <a:pathLst>
                <a:path w="20269" h="7442" extrusionOk="0">
                  <a:moveTo>
                    <a:pt x="5570" y="1"/>
                  </a:moveTo>
                  <a:cubicBezTo>
                    <a:pt x="4040" y="1"/>
                    <a:pt x="2785" y="1119"/>
                    <a:pt x="2534" y="2580"/>
                  </a:cubicBezTo>
                  <a:lnTo>
                    <a:pt x="2534" y="2671"/>
                  </a:lnTo>
                  <a:cubicBezTo>
                    <a:pt x="2511" y="2808"/>
                    <a:pt x="2511" y="2945"/>
                    <a:pt x="2511" y="3105"/>
                  </a:cubicBezTo>
                  <a:lnTo>
                    <a:pt x="2511" y="4269"/>
                  </a:lnTo>
                  <a:cubicBezTo>
                    <a:pt x="2511" y="5205"/>
                    <a:pt x="2146" y="6095"/>
                    <a:pt x="1461" y="6689"/>
                  </a:cubicBezTo>
                  <a:cubicBezTo>
                    <a:pt x="1050" y="7054"/>
                    <a:pt x="571" y="7305"/>
                    <a:pt x="23" y="7396"/>
                  </a:cubicBezTo>
                  <a:cubicBezTo>
                    <a:pt x="0" y="7419"/>
                    <a:pt x="183" y="7419"/>
                    <a:pt x="365" y="7419"/>
                  </a:cubicBezTo>
                  <a:lnTo>
                    <a:pt x="845" y="7419"/>
                  </a:lnTo>
                  <a:lnTo>
                    <a:pt x="14700" y="7442"/>
                  </a:lnTo>
                  <a:cubicBezTo>
                    <a:pt x="16229" y="7419"/>
                    <a:pt x="17484" y="6301"/>
                    <a:pt x="17713" y="4840"/>
                  </a:cubicBezTo>
                  <a:lnTo>
                    <a:pt x="17735" y="4840"/>
                  </a:lnTo>
                  <a:lnTo>
                    <a:pt x="17735" y="4749"/>
                  </a:lnTo>
                  <a:cubicBezTo>
                    <a:pt x="17758" y="4612"/>
                    <a:pt x="17758" y="4475"/>
                    <a:pt x="17758" y="4315"/>
                  </a:cubicBezTo>
                  <a:lnTo>
                    <a:pt x="17758" y="2694"/>
                  </a:lnTo>
                  <a:cubicBezTo>
                    <a:pt x="17918" y="1370"/>
                    <a:pt x="18945" y="275"/>
                    <a:pt x="20246" y="24"/>
                  </a:cubicBezTo>
                  <a:cubicBezTo>
                    <a:pt x="20269" y="24"/>
                    <a:pt x="20086" y="1"/>
                    <a:pt x="19904"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931429" y="2241587"/>
              <a:ext cx="1431954" cy="1423594"/>
            </a:xfrm>
            <a:custGeom>
              <a:avLst/>
              <a:gdLst/>
              <a:ahLst/>
              <a:cxnLst/>
              <a:rect l="l" t="t" r="r" b="b"/>
              <a:pathLst>
                <a:path w="23466" h="23329" extrusionOk="0">
                  <a:moveTo>
                    <a:pt x="1" y="1"/>
                  </a:moveTo>
                  <a:cubicBezTo>
                    <a:pt x="2124" y="1"/>
                    <a:pt x="3858" y="1781"/>
                    <a:pt x="3858" y="4018"/>
                  </a:cubicBezTo>
                  <a:lnTo>
                    <a:pt x="3858" y="20749"/>
                  </a:lnTo>
                  <a:cubicBezTo>
                    <a:pt x="3858" y="22164"/>
                    <a:pt x="4954" y="23328"/>
                    <a:pt x="6346" y="23328"/>
                  </a:cubicBezTo>
                  <a:lnTo>
                    <a:pt x="23260" y="23328"/>
                  </a:lnTo>
                  <a:lnTo>
                    <a:pt x="23260" y="5776"/>
                  </a:lnTo>
                  <a:cubicBezTo>
                    <a:pt x="23465" y="2740"/>
                    <a:pt x="21776" y="1"/>
                    <a:pt x="17713"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2308914" y="3362878"/>
              <a:ext cx="1287087" cy="307859"/>
            </a:xfrm>
            <a:custGeom>
              <a:avLst/>
              <a:gdLst/>
              <a:ahLst/>
              <a:cxnLst/>
              <a:rect l="l" t="t" r="r" b="b"/>
              <a:pathLst>
                <a:path w="21092" h="5045" extrusionOk="0">
                  <a:moveTo>
                    <a:pt x="21091" y="0"/>
                  </a:moveTo>
                  <a:lnTo>
                    <a:pt x="2626" y="23"/>
                  </a:lnTo>
                  <a:lnTo>
                    <a:pt x="2648" y="1826"/>
                  </a:lnTo>
                  <a:cubicBezTo>
                    <a:pt x="2648" y="3378"/>
                    <a:pt x="1507" y="4725"/>
                    <a:pt x="46" y="4999"/>
                  </a:cubicBezTo>
                  <a:cubicBezTo>
                    <a:pt x="1" y="5022"/>
                    <a:pt x="206" y="5022"/>
                    <a:pt x="389" y="5022"/>
                  </a:cubicBezTo>
                  <a:lnTo>
                    <a:pt x="868" y="5022"/>
                  </a:lnTo>
                  <a:lnTo>
                    <a:pt x="15179" y="5045"/>
                  </a:lnTo>
                  <a:lnTo>
                    <a:pt x="17919" y="5045"/>
                  </a:lnTo>
                  <a:cubicBezTo>
                    <a:pt x="19676" y="5022"/>
                    <a:pt x="21091" y="3584"/>
                    <a:pt x="21091" y="1826"/>
                  </a:cubicBezTo>
                  <a:lnTo>
                    <a:pt x="21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2356268" y="2681743"/>
              <a:ext cx="838571" cy="7018"/>
            </a:xfrm>
            <a:custGeom>
              <a:avLst/>
              <a:gdLst/>
              <a:ahLst/>
              <a:cxnLst/>
              <a:rect l="l" t="t" r="r" b="b"/>
              <a:pathLst>
                <a:path w="13742" h="115" extrusionOk="0">
                  <a:moveTo>
                    <a:pt x="46" y="1"/>
                  </a:moveTo>
                  <a:cubicBezTo>
                    <a:pt x="24" y="1"/>
                    <a:pt x="1" y="23"/>
                    <a:pt x="1" y="69"/>
                  </a:cubicBezTo>
                  <a:cubicBezTo>
                    <a:pt x="1" y="92"/>
                    <a:pt x="24" y="115"/>
                    <a:pt x="46" y="115"/>
                  </a:cubicBezTo>
                  <a:lnTo>
                    <a:pt x="13673" y="115"/>
                  </a:lnTo>
                  <a:cubicBezTo>
                    <a:pt x="13719" y="115"/>
                    <a:pt x="13742" y="92"/>
                    <a:pt x="13742" y="69"/>
                  </a:cubicBezTo>
                  <a:cubicBezTo>
                    <a:pt x="13742" y="23"/>
                    <a:pt x="13719" y="1"/>
                    <a:pt x="13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2368838" y="2502093"/>
              <a:ext cx="452726" cy="13974"/>
            </a:xfrm>
            <a:custGeom>
              <a:avLst/>
              <a:gdLst/>
              <a:ahLst/>
              <a:cxnLst/>
              <a:rect l="l" t="t" r="r" b="b"/>
              <a:pathLst>
                <a:path w="7419" h="229" extrusionOk="0">
                  <a:moveTo>
                    <a:pt x="114" y="0"/>
                  </a:moveTo>
                  <a:cubicBezTo>
                    <a:pt x="46" y="0"/>
                    <a:pt x="0" y="46"/>
                    <a:pt x="0" y="114"/>
                  </a:cubicBezTo>
                  <a:cubicBezTo>
                    <a:pt x="0" y="183"/>
                    <a:pt x="46" y="228"/>
                    <a:pt x="114" y="228"/>
                  </a:cubicBezTo>
                  <a:lnTo>
                    <a:pt x="7304" y="228"/>
                  </a:lnTo>
                  <a:cubicBezTo>
                    <a:pt x="7373" y="228"/>
                    <a:pt x="7418" y="183"/>
                    <a:pt x="7418" y="114"/>
                  </a:cubicBezTo>
                  <a:cubicBezTo>
                    <a:pt x="7418" y="46"/>
                    <a:pt x="7373" y="0"/>
                    <a:pt x="7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2356268" y="3028596"/>
              <a:ext cx="406776" cy="7018"/>
            </a:xfrm>
            <a:custGeom>
              <a:avLst/>
              <a:gdLst/>
              <a:ahLst/>
              <a:cxnLst/>
              <a:rect l="l" t="t" r="r" b="b"/>
              <a:pathLst>
                <a:path w="6666" h="115" extrusionOk="0">
                  <a:moveTo>
                    <a:pt x="46" y="0"/>
                  </a:moveTo>
                  <a:cubicBezTo>
                    <a:pt x="24" y="0"/>
                    <a:pt x="1" y="23"/>
                    <a:pt x="1" y="69"/>
                  </a:cubicBezTo>
                  <a:cubicBezTo>
                    <a:pt x="1" y="91"/>
                    <a:pt x="24" y="114"/>
                    <a:pt x="46" y="114"/>
                  </a:cubicBezTo>
                  <a:lnTo>
                    <a:pt x="6597" y="114"/>
                  </a:lnTo>
                  <a:cubicBezTo>
                    <a:pt x="6643" y="114"/>
                    <a:pt x="6666" y="91"/>
                    <a:pt x="6666" y="69"/>
                  </a:cubicBezTo>
                  <a:cubicBezTo>
                    <a:pt x="6666" y="23"/>
                    <a:pt x="6643"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2356268" y="2844735"/>
              <a:ext cx="278629" cy="7018"/>
            </a:xfrm>
            <a:custGeom>
              <a:avLst/>
              <a:gdLst/>
              <a:ahLst/>
              <a:cxnLst/>
              <a:rect l="l" t="t" r="r" b="b"/>
              <a:pathLst>
                <a:path w="4566" h="115" extrusionOk="0">
                  <a:moveTo>
                    <a:pt x="46" y="0"/>
                  </a:moveTo>
                  <a:cubicBezTo>
                    <a:pt x="24" y="0"/>
                    <a:pt x="1" y="23"/>
                    <a:pt x="1" y="69"/>
                  </a:cubicBezTo>
                  <a:cubicBezTo>
                    <a:pt x="1" y="91"/>
                    <a:pt x="24" y="114"/>
                    <a:pt x="46" y="114"/>
                  </a:cubicBezTo>
                  <a:lnTo>
                    <a:pt x="4497" y="114"/>
                  </a:lnTo>
                  <a:cubicBezTo>
                    <a:pt x="4543" y="114"/>
                    <a:pt x="4566" y="91"/>
                    <a:pt x="4566" y="69"/>
                  </a:cubicBezTo>
                  <a:cubicBezTo>
                    <a:pt x="4566" y="23"/>
                    <a:pt x="4543" y="0"/>
                    <a:pt x="4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2722586" y="2844735"/>
              <a:ext cx="472253" cy="7018"/>
            </a:xfrm>
            <a:custGeom>
              <a:avLst/>
              <a:gdLst/>
              <a:ahLst/>
              <a:cxnLst/>
              <a:rect l="l" t="t" r="r" b="b"/>
              <a:pathLst>
                <a:path w="7739" h="115" extrusionOk="0">
                  <a:moveTo>
                    <a:pt x="46" y="0"/>
                  </a:moveTo>
                  <a:cubicBezTo>
                    <a:pt x="24" y="0"/>
                    <a:pt x="1" y="23"/>
                    <a:pt x="1" y="69"/>
                  </a:cubicBezTo>
                  <a:cubicBezTo>
                    <a:pt x="1" y="91"/>
                    <a:pt x="24" y="114"/>
                    <a:pt x="46" y="114"/>
                  </a:cubicBezTo>
                  <a:lnTo>
                    <a:pt x="7670" y="114"/>
                  </a:lnTo>
                  <a:cubicBezTo>
                    <a:pt x="7716" y="114"/>
                    <a:pt x="7739" y="91"/>
                    <a:pt x="7739" y="69"/>
                  </a:cubicBezTo>
                  <a:cubicBezTo>
                    <a:pt x="7739" y="23"/>
                    <a:pt x="7716" y="0"/>
                    <a:pt x="7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356268" y="3226371"/>
              <a:ext cx="278629" cy="7018"/>
            </a:xfrm>
            <a:custGeom>
              <a:avLst/>
              <a:gdLst/>
              <a:ahLst/>
              <a:cxnLst/>
              <a:rect l="l" t="t" r="r" b="b"/>
              <a:pathLst>
                <a:path w="4566" h="115" extrusionOk="0">
                  <a:moveTo>
                    <a:pt x="46" y="0"/>
                  </a:moveTo>
                  <a:cubicBezTo>
                    <a:pt x="24" y="0"/>
                    <a:pt x="1" y="23"/>
                    <a:pt x="1" y="46"/>
                  </a:cubicBezTo>
                  <a:cubicBezTo>
                    <a:pt x="1" y="92"/>
                    <a:pt x="24" y="114"/>
                    <a:pt x="46" y="114"/>
                  </a:cubicBezTo>
                  <a:lnTo>
                    <a:pt x="4497" y="114"/>
                  </a:lnTo>
                  <a:cubicBezTo>
                    <a:pt x="4543" y="114"/>
                    <a:pt x="4566" y="92"/>
                    <a:pt x="4566" y="46"/>
                  </a:cubicBezTo>
                  <a:cubicBezTo>
                    <a:pt x="4566" y="23"/>
                    <a:pt x="4543" y="0"/>
                    <a:pt x="4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689145" y="3226371"/>
              <a:ext cx="73898" cy="7018"/>
            </a:xfrm>
            <a:custGeom>
              <a:avLst/>
              <a:gdLst/>
              <a:ahLst/>
              <a:cxnLst/>
              <a:rect l="l" t="t" r="r" b="b"/>
              <a:pathLst>
                <a:path w="1211" h="115" extrusionOk="0">
                  <a:moveTo>
                    <a:pt x="69" y="0"/>
                  </a:moveTo>
                  <a:cubicBezTo>
                    <a:pt x="24" y="0"/>
                    <a:pt x="1" y="23"/>
                    <a:pt x="1" y="46"/>
                  </a:cubicBezTo>
                  <a:cubicBezTo>
                    <a:pt x="1" y="92"/>
                    <a:pt x="24" y="114"/>
                    <a:pt x="69" y="114"/>
                  </a:cubicBezTo>
                  <a:lnTo>
                    <a:pt x="1142" y="114"/>
                  </a:lnTo>
                  <a:cubicBezTo>
                    <a:pt x="1188" y="114"/>
                    <a:pt x="1211" y="92"/>
                    <a:pt x="1211" y="46"/>
                  </a:cubicBezTo>
                  <a:cubicBezTo>
                    <a:pt x="1211" y="23"/>
                    <a:pt x="1188"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2847987" y="2981243"/>
              <a:ext cx="87811" cy="277225"/>
            </a:xfrm>
            <a:custGeom>
              <a:avLst/>
              <a:gdLst/>
              <a:ahLst/>
              <a:cxnLst/>
              <a:rect l="l" t="t" r="r" b="b"/>
              <a:pathLst>
                <a:path w="1439" h="4543" extrusionOk="0">
                  <a:moveTo>
                    <a:pt x="0" y="0"/>
                  </a:moveTo>
                  <a:lnTo>
                    <a:pt x="0" y="4542"/>
                  </a:lnTo>
                  <a:lnTo>
                    <a:pt x="1438" y="4542"/>
                  </a:lnTo>
                  <a:lnTo>
                    <a:pt x="1438"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2973327" y="3089863"/>
              <a:ext cx="94768" cy="172755"/>
            </a:xfrm>
            <a:custGeom>
              <a:avLst/>
              <a:gdLst/>
              <a:ahLst/>
              <a:cxnLst/>
              <a:rect l="l" t="t" r="r" b="b"/>
              <a:pathLst>
                <a:path w="1553" h="2831" extrusionOk="0">
                  <a:moveTo>
                    <a:pt x="1438" y="115"/>
                  </a:moveTo>
                  <a:lnTo>
                    <a:pt x="1438" y="2717"/>
                  </a:lnTo>
                  <a:lnTo>
                    <a:pt x="114" y="2717"/>
                  </a:lnTo>
                  <a:lnTo>
                    <a:pt x="114" y="115"/>
                  </a:lnTo>
                  <a:close/>
                  <a:moveTo>
                    <a:pt x="46" y="0"/>
                  </a:moveTo>
                  <a:cubicBezTo>
                    <a:pt x="23" y="0"/>
                    <a:pt x="0" y="23"/>
                    <a:pt x="0" y="46"/>
                  </a:cubicBezTo>
                  <a:lnTo>
                    <a:pt x="0" y="2762"/>
                  </a:lnTo>
                  <a:cubicBezTo>
                    <a:pt x="0" y="2808"/>
                    <a:pt x="23" y="2831"/>
                    <a:pt x="46" y="2831"/>
                  </a:cubicBezTo>
                  <a:lnTo>
                    <a:pt x="1484" y="2831"/>
                  </a:lnTo>
                  <a:cubicBezTo>
                    <a:pt x="1530" y="2831"/>
                    <a:pt x="1552" y="2808"/>
                    <a:pt x="1552" y="2762"/>
                  </a:cubicBezTo>
                  <a:lnTo>
                    <a:pt x="1552" y="46"/>
                  </a:lnTo>
                  <a:cubicBezTo>
                    <a:pt x="1552" y="23"/>
                    <a:pt x="1530" y="0"/>
                    <a:pt x="1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3104220" y="2953355"/>
              <a:ext cx="86469" cy="305113"/>
            </a:xfrm>
            <a:custGeom>
              <a:avLst/>
              <a:gdLst/>
              <a:ahLst/>
              <a:cxnLst/>
              <a:rect l="l" t="t" r="r" b="b"/>
              <a:pathLst>
                <a:path w="1417" h="5000" extrusionOk="0">
                  <a:moveTo>
                    <a:pt x="1" y="1"/>
                  </a:moveTo>
                  <a:lnTo>
                    <a:pt x="1" y="4999"/>
                  </a:lnTo>
                  <a:lnTo>
                    <a:pt x="1416" y="4999"/>
                  </a:lnTo>
                  <a:lnTo>
                    <a:pt x="1416"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2399472" y="1865565"/>
              <a:ext cx="720127" cy="225661"/>
            </a:xfrm>
            <a:custGeom>
              <a:avLst/>
              <a:gdLst/>
              <a:ahLst/>
              <a:cxnLst/>
              <a:rect l="l" t="t" r="r" b="b"/>
              <a:pathLst>
                <a:path w="11801" h="3698" extrusionOk="0">
                  <a:moveTo>
                    <a:pt x="7282" y="0"/>
                  </a:moveTo>
                  <a:lnTo>
                    <a:pt x="3515" y="3538"/>
                  </a:lnTo>
                  <a:lnTo>
                    <a:pt x="114" y="46"/>
                  </a:lnTo>
                  <a:cubicBezTo>
                    <a:pt x="103" y="34"/>
                    <a:pt x="86" y="29"/>
                    <a:pt x="69" y="29"/>
                  </a:cubicBezTo>
                  <a:cubicBezTo>
                    <a:pt x="52" y="29"/>
                    <a:pt x="35" y="34"/>
                    <a:pt x="23" y="46"/>
                  </a:cubicBezTo>
                  <a:cubicBezTo>
                    <a:pt x="0" y="69"/>
                    <a:pt x="0" y="91"/>
                    <a:pt x="23" y="114"/>
                  </a:cubicBezTo>
                  <a:lnTo>
                    <a:pt x="3515" y="3698"/>
                  </a:lnTo>
                  <a:lnTo>
                    <a:pt x="7304" y="160"/>
                  </a:lnTo>
                  <a:lnTo>
                    <a:pt x="11687" y="3561"/>
                  </a:lnTo>
                  <a:cubicBezTo>
                    <a:pt x="11698" y="3572"/>
                    <a:pt x="11715" y="3578"/>
                    <a:pt x="11732" y="3578"/>
                  </a:cubicBezTo>
                  <a:cubicBezTo>
                    <a:pt x="11750" y="3578"/>
                    <a:pt x="11767" y="3572"/>
                    <a:pt x="11778" y="3561"/>
                  </a:cubicBezTo>
                  <a:cubicBezTo>
                    <a:pt x="11801" y="3515"/>
                    <a:pt x="11778" y="3492"/>
                    <a:pt x="11755" y="3469"/>
                  </a:cubicBezTo>
                  <a:lnTo>
                    <a:pt x="72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2346504" y="1812598"/>
              <a:ext cx="114295" cy="115699"/>
            </a:xfrm>
            <a:custGeom>
              <a:avLst/>
              <a:gdLst/>
              <a:ahLst/>
              <a:cxnLst/>
              <a:rect l="l" t="t" r="r" b="b"/>
              <a:pathLst>
                <a:path w="1873" h="1896" extrusionOk="0">
                  <a:moveTo>
                    <a:pt x="937" y="1"/>
                  </a:moveTo>
                  <a:cubicBezTo>
                    <a:pt x="412" y="1"/>
                    <a:pt x="1" y="434"/>
                    <a:pt x="1" y="937"/>
                  </a:cubicBezTo>
                  <a:cubicBezTo>
                    <a:pt x="1" y="1461"/>
                    <a:pt x="412" y="1895"/>
                    <a:pt x="937" y="1895"/>
                  </a:cubicBezTo>
                  <a:cubicBezTo>
                    <a:pt x="1462" y="1895"/>
                    <a:pt x="1873" y="1461"/>
                    <a:pt x="1873" y="937"/>
                  </a:cubicBezTo>
                  <a:cubicBezTo>
                    <a:pt x="1873" y="434"/>
                    <a:pt x="1462" y="1"/>
                    <a:pt x="937"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2786659" y="1812598"/>
              <a:ext cx="115699" cy="115699"/>
            </a:xfrm>
            <a:custGeom>
              <a:avLst/>
              <a:gdLst/>
              <a:ahLst/>
              <a:cxnLst/>
              <a:rect l="l" t="t" r="r" b="b"/>
              <a:pathLst>
                <a:path w="1896" h="1896" extrusionOk="0">
                  <a:moveTo>
                    <a:pt x="937" y="1"/>
                  </a:moveTo>
                  <a:cubicBezTo>
                    <a:pt x="434" y="1"/>
                    <a:pt x="1" y="434"/>
                    <a:pt x="1" y="937"/>
                  </a:cubicBezTo>
                  <a:cubicBezTo>
                    <a:pt x="1" y="1461"/>
                    <a:pt x="434" y="1895"/>
                    <a:pt x="937" y="1895"/>
                  </a:cubicBezTo>
                  <a:cubicBezTo>
                    <a:pt x="1462" y="1895"/>
                    <a:pt x="1895" y="1461"/>
                    <a:pt x="1895" y="937"/>
                  </a:cubicBezTo>
                  <a:cubicBezTo>
                    <a:pt x="1895" y="434"/>
                    <a:pt x="1462" y="1"/>
                    <a:pt x="937"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2556849" y="2022943"/>
              <a:ext cx="114295" cy="114234"/>
            </a:xfrm>
            <a:custGeom>
              <a:avLst/>
              <a:gdLst/>
              <a:ahLst/>
              <a:cxnLst/>
              <a:rect l="l" t="t" r="r" b="b"/>
              <a:pathLst>
                <a:path w="1873" h="1872" extrusionOk="0">
                  <a:moveTo>
                    <a:pt x="936" y="0"/>
                  </a:moveTo>
                  <a:cubicBezTo>
                    <a:pt x="411" y="0"/>
                    <a:pt x="1" y="411"/>
                    <a:pt x="1" y="936"/>
                  </a:cubicBezTo>
                  <a:cubicBezTo>
                    <a:pt x="1" y="1461"/>
                    <a:pt x="411" y="1872"/>
                    <a:pt x="936" y="1872"/>
                  </a:cubicBezTo>
                  <a:cubicBezTo>
                    <a:pt x="1461" y="1872"/>
                    <a:pt x="1872" y="1461"/>
                    <a:pt x="1872" y="936"/>
                  </a:cubicBezTo>
                  <a:cubicBezTo>
                    <a:pt x="1872" y="411"/>
                    <a:pt x="1461" y="0"/>
                    <a:pt x="936"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3056867" y="2022943"/>
              <a:ext cx="115699" cy="114234"/>
            </a:xfrm>
            <a:custGeom>
              <a:avLst/>
              <a:gdLst/>
              <a:ahLst/>
              <a:cxnLst/>
              <a:rect l="l" t="t" r="r" b="b"/>
              <a:pathLst>
                <a:path w="1896" h="1872" extrusionOk="0">
                  <a:moveTo>
                    <a:pt x="959" y="0"/>
                  </a:moveTo>
                  <a:cubicBezTo>
                    <a:pt x="435" y="0"/>
                    <a:pt x="1" y="411"/>
                    <a:pt x="1" y="936"/>
                  </a:cubicBezTo>
                  <a:cubicBezTo>
                    <a:pt x="1" y="1461"/>
                    <a:pt x="435" y="1872"/>
                    <a:pt x="959" y="1872"/>
                  </a:cubicBezTo>
                  <a:cubicBezTo>
                    <a:pt x="1462" y="1872"/>
                    <a:pt x="1895" y="1461"/>
                    <a:pt x="1895" y="936"/>
                  </a:cubicBezTo>
                  <a:cubicBezTo>
                    <a:pt x="1895" y="411"/>
                    <a:pt x="1462" y="0"/>
                    <a:pt x="959"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rot="5400000">
              <a:off x="1497102" y="2204828"/>
              <a:ext cx="262477" cy="262870"/>
            </a:xfrm>
            <a:custGeom>
              <a:avLst/>
              <a:gdLst/>
              <a:ahLst/>
              <a:cxnLst/>
              <a:rect l="l" t="t" r="r" b="b"/>
              <a:pathLst>
                <a:path w="5799" h="5808" extrusionOk="0">
                  <a:moveTo>
                    <a:pt x="46" y="1"/>
                  </a:moveTo>
                  <a:cubicBezTo>
                    <a:pt x="0" y="1"/>
                    <a:pt x="0" y="2808"/>
                    <a:pt x="0" y="5798"/>
                  </a:cubicBezTo>
                  <a:cubicBezTo>
                    <a:pt x="0" y="5805"/>
                    <a:pt x="498" y="5808"/>
                    <a:pt x="1201" y="5808"/>
                  </a:cubicBezTo>
                  <a:cubicBezTo>
                    <a:pt x="2899" y="5808"/>
                    <a:pt x="5798" y="5792"/>
                    <a:pt x="5798" y="5776"/>
                  </a:cubicBezTo>
                  <a:cubicBezTo>
                    <a:pt x="5798" y="2580"/>
                    <a:pt x="3219" y="1"/>
                    <a:pt x="4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38"/>
          <p:cNvSpPr/>
          <p:nvPr/>
        </p:nvSpPr>
        <p:spPr>
          <a:xfrm>
            <a:off x="6142823" y="447493"/>
            <a:ext cx="160131" cy="74943"/>
          </a:xfrm>
          <a:custGeom>
            <a:avLst/>
            <a:gdLst/>
            <a:ahLst/>
            <a:cxnLst/>
            <a:rect l="l" t="t" r="r" b="b"/>
            <a:pathLst>
              <a:path w="3220" h="1507" extrusionOk="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6139442" y="442967"/>
            <a:ext cx="168038" cy="84044"/>
          </a:xfrm>
          <a:custGeom>
            <a:avLst/>
            <a:gdLst/>
            <a:ahLst/>
            <a:cxnLst/>
            <a:rect l="l" t="t" r="r" b="b"/>
            <a:pathLst>
              <a:path w="3379" h="1690" extrusionOk="0">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6143967" y="629107"/>
            <a:ext cx="157843" cy="157843"/>
          </a:xfrm>
          <a:custGeom>
            <a:avLst/>
            <a:gdLst/>
            <a:ahLst/>
            <a:cxnLst/>
            <a:rect l="l" t="t" r="r" b="b"/>
            <a:pathLst>
              <a:path w="3174" h="3174" extrusionOk="0">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6140585" y="625725"/>
            <a:ext cx="165750" cy="165750"/>
          </a:xfrm>
          <a:custGeom>
            <a:avLst/>
            <a:gdLst/>
            <a:ahLst/>
            <a:cxnLst/>
            <a:rect l="l" t="t" r="r" b="b"/>
            <a:pathLst>
              <a:path w="3333" h="3333" extrusionOk="0">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6218909" y="-106450"/>
            <a:ext cx="50" cy="553992"/>
          </a:xfrm>
          <a:custGeom>
            <a:avLst/>
            <a:gdLst/>
            <a:ahLst/>
            <a:cxnLst/>
            <a:rect l="l" t="t" r="r" b="b"/>
            <a:pathLst>
              <a:path w="1" h="11140" extrusionOk="0">
                <a:moveTo>
                  <a:pt x="0" y="11139"/>
                </a:moveTo>
                <a:lnTo>
                  <a:pt x="0" y="1"/>
                </a:lnTo>
              </a:path>
            </a:pathLst>
          </a:custGeom>
          <a:solidFill>
            <a:srgbClr val="F6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6214334" y="-106450"/>
            <a:ext cx="8007" cy="553992"/>
          </a:xfrm>
          <a:custGeom>
            <a:avLst/>
            <a:gdLst/>
            <a:ahLst/>
            <a:cxnLst/>
            <a:rect l="l" t="t" r="r" b="b"/>
            <a:pathLst>
              <a:path w="161" h="11140" extrusionOk="0">
                <a:moveTo>
                  <a:pt x="1" y="1"/>
                </a:moveTo>
                <a:lnTo>
                  <a:pt x="1" y="11139"/>
                </a:lnTo>
                <a:lnTo>
                  <a:pt x="161" y="11139"/>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5986225" y="476982"/>
            <a:ext cx="474474" cy="239002"/>
          </a:xfrm>
          <a:custGeom>
            <a:avLst/>
            <a:gdLst/>
            <a:ahLst/>
            <a:cxnLst/>
            <a:rect l="l" t="t" r="r" b="b"/>
            <a:pathLst>
              <a:path w="9541" h="4806" extrusionOk="0">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5981650" y="473601"/>
            <a:ext cx="482480" cy="246362"/>
          </a:xfrm>
          <a:custGeom>
            <a:avLst/>
            <a:gdLst/>
            <a:ahLst/>
            <a:cxnLst/>
            <a:rect l="l" t="t" r="r" b="b"/>
            <a:pathLst>
              <a:path w="9702" h="4954" extrusionOk="0">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7124665" y="597063"/>
            <a:ext cx="203367" cy="95178"/>
          </a:xfrm>
          <a:custGeom>
            <a:avLst/>
            <a:gdLst/>
            <a:ahLst/>
            <a:cxnLst/>
            <a:rect l="l" t="t" r="r" b="b"/>
            <a:pathLst>
              <a:path w="3220" h="1507" extrusionOk="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7120370" y="591316"/>
            <a:ext cx="213409" cy="106736"/>
          </a:xfrm>
          <a:custGeom>
            <a:avLst/>
            <a:gdLst/>
            <a:ahLst/>
            <a:cxnLst/>
            <a:rect l="l" t="t" r="r" b="b"/>
            <a:pathLst>
              <a:path w="3379" h="1690" extrusionOk="0">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7126117" y="827715"/>
            <a:ext cx="200462" cy="200462"/>
          </a:xfrm>
          <a:custGeom>
            <a:avLst/>
            <a:gdLst/>
            <a:ahLst/>
            <a:cxnLst/>
            <a:rect l="l" t="t" r="r" b="b"/>
            <a:pathLst>
              <a:path w="3174" h="3174" extrusionOk="0">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7121823" y="823420"/>
            <a:ext cx="210504" cy="210504"/>
          </a:xfrm>
          <a:custGeom>
            <a:avLst/>
            <a:gdLst/>
            <a:ahLst/>
            <a:cxnLst/>
            <a:rect l="l" t="t" r="r" b="b"/>
            <a:pathLst>
              <a:path w="3333" h="3333" extrusionOk="0">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221294" y="-106450"/>
            <a:ext cx="63" cy="703575"/>
          </a:xfrm>
          <a:custGeom>
            <a:avLst/>
            <a:gdLst/>
            <a:ahLst/>
            <a:cxnLst/>
            <a:rect l="l" t="t" r="r" b="b"/>
            <a:pathLst>
              <a:path w="1" h="11140" extrusionOk="0">
                <a:moveTo>
                  <a:pt x="0" y="11139"/>
                </a:moveTo>
                <a:lnTo>
                  <a:pt x="0" y="1"/>
                </a:lnTo>
              </a:path>
            </a:pathLst>
          </a:custGeom>
          <a:solidFill>
            <a:srgbClr val="F6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7215484" y="-106450"/>
            <a:ext cx="10168" cy="703575"/>
          </a:xfrm>
          <a:custGeom>
            <a:avLst/>
            <a:gdLst/>
            <a:ahLst/>
            <a:cxnLst/>
            <a:rect l="l" t="t" r="r" b="b"/>
            <a:pathLst>
              <a:path w="161" h="11140" extrusionOk="0">
                <a:moveTo>
                  <a:pt x="1" y="1"/>
                </a:moveTo>
                <a:lnTo>
                  <a:pt x="1" y="11139"/>
                </a:lnTo>
                <a:lnTo>
                  <a:pt x="161" y="11139"/>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6925785" y="634516"/>
            <a:ext cx="602586" cy="303535"/>
          </a:xfrm>
          <a:custGeom>
            <a:avLst/>
            <a:gdLst/>
            <a:ahLst/>
            <a:cxnLst/>
            <a:rect l="l" t="t" r="r" b="b"/>
            <a:pathLst>
              <a:path w="9541" h="4806" extrusionOk="0">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6919975" y="630221"/>
            <a:ext cx="612754" cy="312882"/>
          </a:xfrm>
          <a:custGeom>
            <a:avLst/>
            <a:gdLst/>
            <a:ahLst/>
            <a:cxnLst/>
            <a:rect l="l" t="t" r="r" b="b"/>
            <a:pathLst>
              <a:path w="9702" h="4954" extrusionOk="0">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rot="-5400000" flipH="1">
            <a:off x="933819" y="4369684"/>
            <a:ext cx="251003" cy="25240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US" altLang="en-US" sz="3600" b="1" dirty="0">
                <a:latin typeface="Noto Naskh Arabic UI"/>
                <a:ea typeface="宋体" panose="02010600030101010101" pitchFamily="2" charset="-122"/>
                <a:cs typeface="Noto Naskh Arabic UI"/>
              </a:rPr>
              <a:t>Level 0</a:t>
            </a:r>
            <a:br>
              <a:rPr lang="zh-CN" altLang="en-US" sz="3600" b="1" dirty="0">
                <a:latin typeface="Noto Naskh Arabic UI"/>
                <a:ea typeface="Arial" panose="020B0604020202020204" pitchFamily="34" charset="0"/>
                <a:cs typeface="Noto Naskh Arabic UI"/>
              </a:rPr>
            </a:br>
            <a:endParaRPr lang="en-IN" dirty="0"/>
          </a:p>
        </p:txBody>
      </p:sp>
      <p:pic>
        <p:nvPicPr>
          <p:cNvPr id="16" name="Picture 15">
            <a:extLst>
              <a:ext uri="{FF2B5EF4-FFF2-40B4-BE49-F238E27FC236}">
                <a16:creationId xmlns:a16="http://schemas.microsoft.com/office/drawing/2014/main" id="{4BFDCF26-9FB5-9006-517C-206A71480662}"/>
              </a:ext>
            </a:extLst>
          </p:cNvPr>
          <p:cNvPicPr>
            <a:picLocks noChangeAspect="1"/>
          </p:cNvPicPr>
          <p:nvPr/>
        </p:nvPicPr>
        <p:blipFill>
          <a:blip r:embed="rId3"/>
          <a:stretch>
            <a:fillRect/>
          </a:stretch>
        </p:blipFill>
        <p:spPr>
          <a:xfrm>
            <a:off x="1183962" y="2003211"/>
            <a:ext cx="6776076" cy="152484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US" altLang="en-US" sz="3600" b="1" dirty="0">
                <a:latin typeface="Noto Naskh Arabic UI"/>
                <a:ea typeface="宋体" panose="02010600030101010101" pitchFamily="2" charset="-122"/>
                <a:cs typeface="Noto Naskh Arabic UI"/>
              </a:rPr>
              <a:t>Level 1</a:t>
            </a:r>
            <a:br>
              <a:rPr lang="zh-CN" altLang="en-US" sz="3600" b="1" dirty="0">
                <a:latin typeface="Noto Naskh Arabic UI"/>
                <a:ea typeface="Arial" panose="020B0604020202020204" pitchFamily="34" charset="0"/>
                <a:cs typeface="Noto Naskh Arabic UI"/>
              </a:rPr>
            </a:br>
            <a:endParaRPr lang="en-IN" dirty="0"/>
          </a:p>
        </p:txBody>
      </p:sp>
      <p:pic>
        <p:nvPicPr>
          <p:cNvPr id="4" name="Picture 3">
            <a:extLst>
              <a:ext uri="{FF2B5EF4-FFF2-40B4-BE49-F238E27FC236}">
                <a16:creationId xmlns:a16="http://schemas.microsoft.com/office/drawing/2014/main" id="{8DCF4663-48ED-9B9A-B031-0184001254B8}"/>
              </a:ext>
            </a:extLst>
          </p:cNvPr>
          <p:cNvPicPr>
            <a:picLocks noChangeAspect="1"/>
          </p:cNvPicPr>
          <p:nvPr/>
        </p:nvPicPr>
        <p:blipFill>
          <a:blip r:embed="rId3"/>
          <a:srcRect/>
          <a:stretch/>
        </p:blipFill>
        <p:spPr>
          <a:xfrm>
            <a:off x="3103692" y="949145"/>
            <a:ext cx="2936616" cy="4019240"/>
          </a:xfrm>
          <a:prstGeom prst="rect">
            <a:avLst/>
          </a:prstGeom>
        </p:spPr>
      </p:pic>
    </p:spTree>
    <p:extLst>
      <p:ext uri="{BB962C8B-B14F-4D97-AF65-F5344CB8AC3E}">
        <p14:creationId xmlns:p14="http://schemas.microsoft.com/office/powerpoint/2010/main" val="3994829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US" altLang="en-US" sz="3600" b="1" dirty="0">
                <a:latin typeface="Noto Naskh Arabic UI"/>
                <a:ea typeface="宋体" panose="02010600030101010101" pitchFamily="2" charset="-122"/>
                <a:cs typeface="Noto Naskh Arabic UI"/>
              </a:rPr>
              <a:t>Level 1.1</a:t>
            </a:r>
            <a:br>
              <a:rPr lang="zh-CN" altLang="en-US" sz="3600" b="1" dirty="0">
                <a:latin typeface="Noto Naskh Arabic UI"/>
                <a:ea typeface="Arial" panose="020B0604020202020204" pitchFamily="34" charset="0"/>
                <a:cs typeface="Noto Naskh Arabic UI"/>
              </a:rPr>
            </a:br>
            <a:endParaRPr lang="en-IN" dirty="0"/>
          </a:p>
        </p:txBody>
      </p:sp>
      <p:pic>
        <p:nvPicPr>
          <p:cNvPr id="2" name="Picture 1">
            <a:extLst>
              <a:ext uri="{FF2B5EF4-FFF2-40B4-BE49-F238E27FC236}">
                <a16:creationId xmlns:a16="http://schemas.microsoft.com/office/drawing/2014/main" id="{AEDF53FE-3666-82B1-D215-183E94C437CD}"/>
              </a:ext>
            </a:extLst>
          </p:cNvPr>
          <p:cNvPicPr>
            <a:picLocks noChangeAspect="1"/>
          </p:cNvPicPr>
          <p:nvPr/>
        </p:nvPicPr>
        <p:blipFill>
          <a:blip r:embed="rId3"/>
          <a:srcRect/>
          <a:stretch/>
        </p:blipFill>
        <p:spPr>
          <a:xfrm>
            <a:off x="3169946" y="865324"/>
            <a:ext cx="2804108" cy="4108629"/>
          </a:xfrm>
          <a:prstGeom prst="rect">
            <a:avLst/>
          </a:prstGeom>
        </p:spPr>
      </p:pic>
    </p:spTree>
    <p:extLst>
      <p:ext uri="{BB962C8B-B14F-4D97-AF65-F5344CB8AC3E}">
        <p14:creationId xmlns:p14="http://schemas.microsoft.com/office/powerpoint/2010/main" val="471297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US" altLang="en-US" sz="3600" b="1" dirty="0">
                <a:latin typeface="Noto Naskh Arabic UI"/>
                <a:ea typeface="宋体" panose="02010600030101010101" pitchFamily="2" charset="-122"/>
                <a:cs typeface="Noto Naskh Arabic UI"/>
              </a:rPr>
              <a:t>Level 1.2</a:t>
            </a:r>
            <a:br>
              <a:rPr lang="zh-CN" altLang="en-US" sz="3600" b="1" dirty="0">
                <a:latin typeface="Noto Naskh Arabic UI"/>
                <a:ea typeface="Arial" panose="020B0604020202020204" pitchFamily="34" charset="0"/>
                <a:cs typeface="Noto Naskh Arabic UI"/>
              </a:rPr>
            </a:br>
            <a:endParaRPr lang="en-IN" dirty="0"/>
          </a:p>
        </p:txBody>
      </p:sp>
      <p:pic>
        <p:nvPicPr>
          <p:cNvPr id="4" name="Picture 3">
            <a:extLst>
              <a:ext uri="{FF2B5EF4-FFF2-40B4-BE49-F238E27FC236}">
                <a16:creationId xmlns:a16="http://schemas.microsoft.com/office/drawing/2014/main" id="{DF336675-40E5-2C2F-9420-7697A303F3A5}"/>
              </a:ext>
            </a:extLst>
          </p:cNvPr>
          <p:cNvPicPr>
            <a:picLocks noChangeAspect="1"/>
          </p:cNvPicPr>
          <p:nvPr/>
        </p:nvPicPr>
        <p:blipFill>
          <a:blip r:embed="rId3"/>
          <a:srcRect/>
          <a:stretch/>
        </p:blipFill>
        <p:spPr>
          <a:xfrm>
            <a:off x="3007121" y="784860"/>
            <a:ext cx="2857765" cy="4187247"/>
          </a:xfrm>
          <a:prstGeom prst="rect">
            <a:avLst/>
          </a:prstGeom>
        </p:spPr>
      </p:pic>
    </p:spTree>
    <p:extLst>
      <p:ext uri="{BB962C8B-B14F-4D97-AF65-F5344CB8AC3E}">
        <p14:creationId xmlns:p14="http://schemas.microsoft.com/office/powerpoint/2010/main" val="1455261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8"/>
          <p:cNvSpPr txBox="1">
            <a:spLocks noGrp="1"/>
          </p:cNvSpPr>
          <p:nvPr>
            <p:ph type="title"/>
          </p:nvPr>
        </p:nvSpPr>
        <p:spPr>
          <a:xfrm>
            <a:off x="4572000" y="2080060"/>
            <a:ext cx="3858900" cy="738300"/>
          </a:xfrm>
          <a:prstGeom prst="rect">
            <a:avLst/>
          </a:prstGeom>
        </p:spPr>
        <p:txBody>
          <a:bodyPr spcFirstLastPara="1" wrap="square" lIns="0" tIns="0" rIns="0" bIns="0" anchor="ctr" anchorCtr="0">
            <a:noAutofit/>
          </a:bodyPr>
          <a:lstStyle/>
          <a:p>
            <a:r>
              <a:rPr lang="en-US" altLang="en-US" sz="3600" b="1" dirty="0">
                <a:latin typeface="Noto Naskh Arabic UI"/>
                <a:ea typeface="宋体" panose="02010600030101010101" pitchFamily="2" charset="-122"/>
                <a:cs typeface="Noto Naskh Arabic UI"/>
              </a:rPr>
              <a:t>USECASE DIAGRAM</a:t>
            </a:r>
            <a:endParaRPr lang="zh-CN" altLang="en-US" sz="3200" b="1" dirty="0">
              <a:latin typeface="Noto Naskh Arabic UI"/>
              <a:ea typeface="Arial" panose="020B0604020202020204" pitchFamily="34" charset="0"/>
              <a:cs typeface="Noto Naskh Arabic UI"/>
            </a:endParaRPr>
          </a:p>
        </p:txBody>
      </p:sp>
      <p:grpSp>
        <p:nvGrpSpPr>
          <p:cNvPr id="794" name="Google Shape;794;p38"/>
          <p:cNvGrpSpPr/>
          <p:nvPr/>
        </p:nvGrpSpPr>
        <p:grpSpPr>
          <a:xfrm>
            <a:off x="942561" y="1476912"/>
            <a:ext cx="2653440" cy="2193825"/>
            <a:chOff x="942561" y="1476912"/>
            <a:chExt cx="2653440" cy="2193825"/>
          </a:xfrm>
        </p:grpSpPr>
        <p:sp>
          <p:nvSpPr>
            <p:cNvPr id="795" name="Google Shape;795;p38"/>
            <p:cNvSpPr/>
            <p:nvPr/>
          </p:nvSpPr>
          <p:spPr>
            <a:xfrm>
              <a:off x="942561" y="1476912"/>
              <a:ext cx="1742497" cy="1216056"/>
            </a:xfrm>
            <a:custGeom>
              <a:avLst/>
              <a:gdLst/>
              <a:ahLst/>
              <a:cxnLst/>
              <a:rect l="l" t="t" r="r" b="b"/>
              <a:pathLst>
                <a:path w="28555" h="19928" extrusionOk="0">
                  <a:moveTo>
                    <a:pt x="753" y="1"/>
                  </a:moveTo>
                  <a:cubicBezTo>
                    <a:pt x="342" y="1"/>
                    <a:pt x="0" y="320"/>
                    <a:pt x="0" y="731"/>
                  </a:cubicBezTo>
                  <a:lnTo>
                    <a:pt x="0" y="19174"/>
                  </a:lnTo>
                  <a:cubicBezTo>
                    <a:pt x="0" y="19585"/>
                    <a:pt x="342" y="19927"/>
                    <a:pt x="753" y="19927"/>
                  </a:cubicBezTo>
                  <a:lnTo>
                    <a:pt x="27801" y="19927"/>
                  </a:lnTo>
                  <a:cubicBezTo>
                    <a:pt x="28212" y="19927"/>
                    <a:pt x="28554" y="19585"/>
                    <a:pt x="28554" y="19174"/>
                  </a:cubicBezTo>
                  <a:lnTo>
                    <a:pt x="28554" y="731"/>
                  </a:lnTo>
                  <a:cubicBezTo>
                    <a:pt x="28554" y="320"/>
                    <a:pt x="28212" y="1"/>
                    <a:pt x="27801"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942561" y="1476912"/>
              <a:ext cx="1742497" cy="179772"/>
            </a:xfrm>
            <a:custGeom>
              <a:avLst/>
              <a:gdLst/>
              <a:ahLst/>
              <a:cxnLst/>
              <a:rect l="l" t="t" r="r" b="b"/>
              <a:pathLst>
                <a:path w="28555" h="2946" extrusionOk="0">
                  <a:moveTo>
                    <a:pt x="753" y="1"/>
                  </a:moveTo>
                  <a:cubicBezTo>
                    <a:pt x="342" y="1"/>
                    <a:pt x="0" y="320"/>
                    <a:pt x="0" y="731"/>
                  </a:cubicBezTo>
                  <a:lnTo>
                    <a:pt x="0" y="2945"/>
                  </a:lnTo>
                  <a:lnTo>
                    <a:pt x="28554" y="2945"/>
                  </a:lnTo>
                  <a:lnTo>
                    <a:pt x="28554" y="731"/>
                  </a:lnTo>
                  <a:cubicBezTo>
                    <a:pt x="28554" y="320"/>
                    <a:pt x="28212" y="1"/>
                    <a:pt x="278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2357671" y="1534029"/>
              <a:ext cx="55775" cy="57178"/>
            </a:xfrm>
            <a:custGeom>
              <a:avLst/>
              <a:gdLst/>
              <a:ahLst/>
              <a:cxnLst/>
              <a:rect l="l" t="t" r="r" b="b"/>
              <a:pathLst>
                <a:path w="914" h="937" extrusionOk="0">
                  <a:moveTo>
                    <a:pt x="457" y="115"/>
                  </a:moveTo>
                  <a:cubicBezTo>
                    <a:pt x="640" y="115"/>
                    <a:pt x="799" y="275"/>
                    <a:pt x="799" y="457"/>
                  </a:cubicBezTo>
                  <a:cubicBezTo>
                    <a:pt x="799" y="663"/>
                    <a:pt x="640" y="822"/>
                    <a:pt x="457" y="822"/>
                  </a:cubicBezTo>
                  <a:cubicBezTo>
                    <a:pt x="274" y="822"/>
                    <a:pt x="115" y="663"/>
                    <a:pt x="115" y="457"/>
                  </a:cubicBezTo>
                  <a:cubicBezTo>
                    <a:pt x="115" y="275"/>
                    <a:pt x="274" y="115"/>
                    <a:pt x="457" y="115"/>
                  </a:cubicBezTo>
                  <a:close/>
                  <a:moveTo>
                    <a:pt x="457" y="1"/>
                  </a:moveTo>
                  <a:cubicBezTo>
                    <a:pt x="206" y="1"/>
                    <a:pt x="1" y="206"/>
                    <a:pt x="1" y="457"/>
                  </a:cubicBezTo>
                  <a:cubicBezTo>
                    <a:pt x="1" y="731"/>
                    <a:pt x="206" y="936"/>
                    <a:pt x="457" y="936"/>
                  </a:cubicBezTo>
                  <a:cubicBezTo>
                    <a:pt x="708" y="936"/>
                    <a:pt x="914" y="731"/>
                    <a:pt x="914" y="457"/>
                  </a:cubicBezTo>
                  <a:cubicBezTo>
                    <a:pt x="914" y="206"/>
                    <a:pt x="708"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2457931" y="1534029"/>
              <a:ext cx="57178" cy="57178"/>
            </a:xfrm>
            <a:custGeom>
              <a:avLst/>
              <a:gdLst/>
              <a:ahLst/>
              <a:cxnLst/>
              <a:rect l="l" t="t" r="r" b="b"/>
              <a:pathLst>
                <a:path w="937" h="937" extrusionOk="0">
                  <a:moveTo>
                    <a:pt x="457" y="115"/>
                  </a:moveTo>
                  <a:cubicBezTo>
                    <a:pt x="663" y="115"/>
                    <a:pt x="800" y="275"/>
                    <a:pt x="800" y="457"/>
                  </a:cubicBezTo>
                  <a:cubicBezTo>
                    <a:pt x="800" y="663"/>
                    <a:pt x="663" y="822"/>
                    <a:pt x="457" y="822"/>
                  </a:cubicBezTo>
                  <a:cubicBezTo>
                    <a:pt x="275" y="822"/>
                    <a:pt x="115" y="663"/>
                    <a:pt x="115" y="457"/>
                  </a:cubicBezTo>
                  <a:cubicBezTo>
                    <a:pt x="115" y="275"/>
                    <a:pt x="275" y="115"/>
                    <a:pt x="457" y="115"/>
                  </a:cubicBezTo>
                  <a:close/>
                  <a:moveTo>
                    <a:pt x="457" y="1"/>
                  </a:moveTo>
                  <a:cubicBezTo>
                    <a:pt x="206" y="1"/>
                    <a:pt x="1" y="206"/>
                    <a:pt x="1" y="457"/>
                  </a:cubicBezTo>
                  <a:cubicBezTo>
                    <a:pt x="1" y="731"/>
                    <a:pt x="206" y="936"/>
                    <a:pt x="457" y="936"/>
                  </a:cubicBezTo>
                  <a:cubicBezTo>
                    <a:pt x="731" y="936"/>
                    <a:pt x="937" y="731"/>
                    <a:pt x="937" y="457"/>
                  </a:cubicBezTo>
                  <a:cubicBezTo>
                    <a:pt x="937" y="206"/>
                    <a:pt x="731"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2562402" y="1534029"/>
              <a:ext cx="55775" cy="57178"/>
            </a:xfrm>
            <a:custGeom>
              <a:avLst/>
              <a:gdLst/>
              <a:ahLst/>
              <a:cxnLst/>
              <a:rect l="l" t="t" r="r" b="b"/>
              <a:pathLst>
                <a:path w="914" h="937" extrusionOk="0">
                  <a:moveTo>
                    <a:pt x="457" y="115"/>
                  </a:moveTo>
                  <a:cubicBezTo>
                    <a:pt x="640" y="115"/>
                    <a:pt x="800" y="275"/>
                    <a:pt x="800" y="457"/>
                  </a:cubicBezTo>
                  <a:cubicBezTo>
                    <a:pt x="800" y="663"/>
                    <a:pt x="640" y="822"/>
                    <a:pt x="457" y="822"/>
                  </a:cubicBezTo>
                  <a:cubicBezTo>
                    <a:pt x="275" y="822"/>
                    <a:pt x="115" y="663"/>
                    <a:pt x="115" y="457"/>
                  </a:cubicBezTo>
                  <a:cubicBezTo>
                    <a:pt x="115" y="275"/>
                    <a:pt x="275" y="115"/>
                    <a:pt x="457" y="115"/>
                  </a:cubicBezTo>
                  <a:close/>
                  <a:moveTo>
                    <a:pt x="457" y="1"/>
                  </a:moveTo>
                  <a:cubicBezTo>
                    <a:pt x="206" y="1"/>
                    <a:pt x="1" y="206"/>
                    <a:pt x="1" y="457"/>
                  </a:cubicBezTo>
                  <a:cubicBezTo>
                    <a:pt x="1" y="731"/>
                    <a:pt x="206" y="936"/>
                    <a:pt x="457" y="936"/>
                  </a:cubicBezTo>
                  <a:cubicBezTo>
                    <a:pt x="708" y="936"/>
                    <a:pt x="914" y="731"/>
                    <a:pt x="914" y="457"/>
                  </a:cubicBezTo>
                  <a:cubicBezTo>
                    <a:pt x="914" y="206"/>
                    <a:pt x="708"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23288" y="1715900"/>
              <a:ext cx="1581000" cy="893400"/>
            </a:xfrm>
            <a:prstGeom prst="roundRect">
              <a:avLst>
                <a:gd name="adj" fmla="val 419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18061" y="1827914"/>
              <a:ext cx="356615" cy="703467"/>
            </a:xfrm>
            <a:custGeom>
              <a:avLst/>
              <a:gdLst/>
              <a:ahLst/>
              <a:cxnLst/>
              <a:rect l="l" t="t" r="r" b="b"/>
              <a:pathLst>
                <a:path w="5844" h="11528" extrusionOk="0">
                  <a:moveTo>
                    <a:pt x="5752" y="1"/>
                  </a:moveTo>
                  <a:cubicBezTo>
                    <a:pt x="2579" y="1"/>
                    <a:pt x="0" y="2580"/>
                    <a:pt x="0" y="5776"/>
                  </a:cubicBezTo>
                  <a:cubicBezTo>
                    <a:pt x="0" y="8948"/>
                    <a:pt x="2579" y="11528"/>
                    <a:pt x="5752" y="11528"/>
                  </a:cubicBezTo>
                  <a:cubicBezTo>
                    <a:pt x="5798" y="11528"/>
                    <a:pt x="5843" y="1"/>
                    <a:pt x="57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496889" y="1827914"/>
              <a:ext cx="353869" cy="354419"/>
            </a:xfrm>
            <a:custGeom>
              <a:avLst/>
              <a:gdLst/>
              <a:ahLst/>
              <a:cxnLst/>
              <a:rect l="l" t="t" r="r" b="b"/>
              <a:pathLst>
                <a:path w="5799" h="5808" extrusionOk="0">
                  <a:moveTo>
                    <a:pt x="46" y="1"/>
                  </a:moveTo>
                  <a:cubicBezTo>
                    <a:pt x="0" y="1"/>
                    <a:pt x="0" y="2808"/>
                    <a:pt x="0" y="5798"/>
                  </a:cubicBezTo>
                  <a:cubicBezTo>
                    <a:pt x="0" y="5805"/>
                    <a:pt x="498" y="5808"/>
                    <a:pt x="1201" y="5808"/>
                  </a:cubicBezTo>
                  <a:cubicBezTo>
                    <a:pt x="2899" y="5808"/>
                    <a:pt x="5798" y="5792"/>
                    <a:pt x="5798" y="5776"/>
                  </a:cubicBezTo>
                  <a:cubicBezTo>
                    <a:pt x="5798" y="2580"/>
                    <a:pt x="3219" y="1"/>
                    <a:pt x="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956510" y="2000669"/>
              <a:ext cx="484824" cy="8421"/>
            </a:xfrm>
            <a:custGeom>
              <a:avLst/>
              <a:gdLst/>
              <a:ahLst/>
              <a:cxnLst/>
              <a:rect l="l" t="t" r="r" b="b"/>
              <a:pathLst>
                <a:path w="7945" h="138" extrusionOk="0">
                  <a:moveTo>
                    <a:pt x="46" y="0"/>
                  </a:moveTo>
                  <a:cubicBezTo>
                    <a:pt x="24" y="0"/>
                    <a:pt x="1" y="23"/>
                    <a:pt x="1" y="69"/>
                  </a:cubicBezTo>
                  <a:cubicBezTo>
                    <a:pt x="1" y="91"/>
                    <a:pt x="24" y="137"/>
                    <a:pt x="46" y="137"/>
                  </a:cubicBezTo>
                  <a:lnTo>
                    <a:pt x="7876" y="137"/>
                  </a:lnTo>
                  <a:cubicBezTo>
                    <a:pt x="7921" y="137"/>
                    <a:pt x="7944" y="91"/>
                    <a:pt x="7944" y="69"/>
                  </a:cubicBezTo>
                  <a:cubicBezTo>
                    <a:pt x="7944" y="23"/>
                    <a:pt x="7921" y="0"/>
                    <a:pt x="7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956510" y="2107886"/>
              <a:ext cx="236889" cy="7018"/>
            </a:xfrm>
            <a:custGeom>
              <a:avLst/>
              <a:gdLst/>
              <a:ahLst/>
              <a:cxnLst/>
              <a:rect l="l" t="t" r="r" b="b"/>
              <a:pathLst>
                <a:path w="3882" h="115" extrusionOk="0">
                  <a:moveTo>
                    <a:pt x="46" y="1"/>
                  </a:moveTo>
                  <a:cubicBezTo>
                    <a:pt x="24" y="1"/>
                    <a:pt x="1" y="23"/>
                    <a:pt x="1" y="69"/>
                  </a:cubicBezTo>
                  <a:cubicBezTo>
                    <a:pt x="1" y="92"/>
                    <a:pt x="24" y="115"/>
                    <a:pt x="46" y="115"/>
                  </a:cubicBezTo>
                  <a:lnTo>
                    <a:pt x="3835" y="115"/>
                  </a:lnTo>
                  <a:cubicBezTo>
                    <a:pt x="3858" y="115"/>
                    <a:pt x="3881" y="92"/>
                    <a:pt x="3881" y="69"/>
                  </a:cubicBezTo>
                  <a:cubicBezTo>
                    <a:pt x="3881" y="23"/>
                    <a:pt x="3858" y="1"/>
                    <a:pt x="3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2225375" y="2107886"/>
              <a:ext cx="214555" cy="7018"/>
            </a:xfrm>
            <a:custGeom>
              <a:avLst/>
              <a:gdLst/>
              <a:ahLst/>
              <a:cxnLst/>
              <a:rect l="l" t="t" r="r" b="b"/>
              <a:pathLst>
                <a:path w="3516" h="115" extrusionOk="0">
                  <a:moveTo>
                    <a:pt x="69" y="1"/>
                  </a:moveTo>
                  <a:cubicBezTo>
                    <a:pt x="23" y="1"/>
                    <a:pt x="0" y="23"/>
                    <a:pt x="0" y="69"/>
                  </a:cubicBezTo>
                  <a:cubicBezTo>
                    <a:pt x="0" y="92"/>
                    <a:pt x="23" y="115"/>
                    <a:pt x="69" y="115"/>
                  </a:cubicBezTo>
                  <a:lnTo>
                    <a:pt x="3470" y="115"/>
                  </a:lnTo>
                  <a:cubicBezTo>
                    <a:pt x="3492" y="115"/>
                    <a:pt x="3515" y="92"/>
                    <a:pt x="3515" y="69"/>
                  </a:cubicBezTo>
                  <a:cubicBezTo>
                    <a:pt x="3515" y="23"/>
                    <a:pt x="3492" y="1"/>
                    <a:pt x="3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587446" y="2241587"/>
              <a:ext cx="1236865" cy="454129"/>
            </a:xfrm>
            <a:custGeom>
              <a:avLst/>
              <a:gdLst/>
              <a:ahLst/>
              <a:cxnLst/>
              <a:rect l="l" t="t" r="r" b="b"/>
              <a:pathLst>
                <a:path w="20269" h="7442" extrusionOk="0">
                  <a:moveTo>
                    <a:pt x="5570" y="1"/>
                  </a:moveTo>
                  <a:cubicBezTo>
                    <a:pt x="4040" y="1"/>
                    <a:pt x="2785" y="1119"/>
                    <a:pt x="2534" y="2580"/>
                  </a:cubicBezTo>
                  <a:lnTo>
                    <a:pt x="2534" y="2671"/>
                  </a:lnTo>
                  <a:cubicBezTo>
                    <a:pt x="2511" y="2808"/>
                    <a:pt x="2511" y="2945"/>
                    <a:pt x="2511" y="3105"/>
                  </a:cubicBezTo>
                  <a:lnTo>
                    <a:pt x="2511" y="4269"/>
                  </a:lnTo>
                  <a:cubicBezTo>
                    <a:pt x="2511" y="5205"/>
                    <a:pt x="2146" y="6095"/>
                    <a:pt x="1461" y="6689"/>
                  </a:cubicBezTo>
                  <a:cubicBezTo>
                    <a:pt x="1050" y="7054"/>
                    <a:pt x="571" y="7305"/>
                    <a:pt x="23" y="7396"/>
                  </a:cubicBezTo>
                  <a:cubicBezTo>
                    <a:pt x="0" y="7419"/>
                    <a:pt x="183" y="7419"/>
                    <a:pt x="365" y="7419"/>
                  </a:cubicBezTo>
                  <a:lnTo>
                    <a:pt x="845" y="7419"/>
                  </a:lnTo>
                  <a:lnTo>
                    <a:pt x="14700" y="7442"/>
                  </a:lnTo>
                  <a:cubicBezTo>
                    <a:pt x="16229" y="7419"/>
                    <a:pt x="17484" y="6301"/>
                    <a:pt x="17713" y="4840"/>
                  </a:cubicBezTo>
                  <a:lnTo>
                    <a:pt x="17735" y="4840"/>
                  </a:lnTo>
                  <a:lnTo>
                    <a:pt x="17735" y="4749"/>
                  </a:lnTo>
                  <a:cubicBezTo>
                    <a:pt x="17758" y="4612"/>
                    <a:pt x="17758" y="4475"/>
                    <a:pt x="17758" y="4315"/>
                  </a:cubicBezTo>
                  <a:lnTo>
                    <a:pt x="17758" y="2694"/>
                  </a:lnTo>
                  <a:cubicBezTo>
                    <a:pt x="17918" y="1370"/>
                    <a:pt x="18945" y="275"/>
                    <a:pt x="20246" y="24"/>
                  </a:cubicBezTo>
                  <a:cubicBezTo>
                    <a:pt x="20269" y="24"/>
                    <a:pt x="20086" y="1"/>
                    <a:pt x="19904"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931429" y="2241587"/>
              <a:ext cx="1431954" cy="1423594"/>
            </a:xfrm>
            <a:custGeom>
              <a:avLst/>
              <a:gdLst/>
              <a:ahLst/>
              <a:cxnLst/>
              <a:rect l="l" t="t" r="r" b="b"/>
              <a:pathLst>
                <a:path w="23466" h="23329" extrusionOk="0">
                  <a:moveTo>
                    <a:pt x="1" y="1"/>
                  </a:moveTo>
                  <a:cubicBezTo>
                    <a:pt x="2124" y="1"/>
                    <a:pt x="3858" y="1781"/>
                    <a:pt x="3858" y="4018"/>
                  </a:cubicBezTo>
                  <a:lnTo>
                    <a:pt x="3858" y="20749"/>
                  </a:lnTo>
                  <a:cubicBezTo>
                    <a:pt x="3858" y="22164"/>
                    <a:pt x="4954" y="23328"/>
                    <a:pt x="6346" y="23328"/>
                  </a:cubicBezTo>
                  <a:lnTo>
                    <a:pt x="23260" y="23328"/>
                  </a:lnTo>
                  <a:lnTo>
                    <a:pt x="23260" y="5776"/>
                  </a:lnTo>
                  <a:cubicBezTo>
                    <a:pt x="23465" y="2740"/>
                    <a:pt x="21776" y="1"/>
                    <a:pt x="17713"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2308914" y="3362878"/>
              <a:ext cx="1287087" cy="307859"/>
            </a:xfrm>
            <a:custGeom>
              <a:avLst/>
              <a:gdLst/>
              <a:ahLst/>
              <a:cxnLst/>
              <a:rect l="l" t="t" r="r" b="b"/>
              <a:pathLst>
                <a:path w="21092" h="5045" extrusionOk="0">
                  <a:moveTo>
                    <a:pt x="21091" y="0"/>
                  </a:moveTo>
                  <a:lnTo>
                    <a:pt x="2626" y="23"/>
                  </a:lnTo>
                  <a:lnTo>
                    <a:pt x="2648" y="1826"/>
                  </a:lnTo>
                  <a:cubicBezTo>
                    <a:pt x="2648" y="3378"/>
                    <a:pt x="1507" y="4725"/>
                    <a:pt x="46" y="4999"/>
                  </a:cubicBezTo>
                  <a:cubicBezTo>
                    <a:pt x="1" y="5022"/>
                    <a:pt x="206" y="5022"/>
                    <a:pt x="389" y="5022"/>
                  </a:cubicBezTo>
                  <a:lnTo>
                    <a:pt x="868" y="5022"/>
                  </a:lnTo>
                  <a:lnTo>
                    <a:pt x="15179" y="5045"/>
                  </a:lnTo>
                  <a:lnTo>
                    <a:pt x="17919" y="5045"/>
                  </a:lnTo>
                  <a:cubicBezTo>
                    <a:pt x="19676" y="5022"/>
                    <a:pt x="21091" y="3584"/>
                    <a:pt x="21091" y="1826"/>
                  </a:cubicBezTo>
                  <a:lnTo>
                    <a:pt x="21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2356268" y="2681743"/>
              <a:ext cx="838571" cy="7018"/>
            </a:xfrm>
            <a:custGeom>
              <a:avLst/>
              <a:gdLst/>
              <a:ahLst/>
              <a:cxnLst/>
              <a:rect l="l" t="t" r="r" b="b"/>
              <a:pathLst>
                <a:path w="13742" h="115" extrusionOk="0">
                  <a:moveTo>
                    <a:pt x="46" y="1"/>
                  </a:moveTo>
                  <a:cubicBezTo>
                    <a:pt x="24" y="1"/>
                    <a:pt x="1" y="23"/>
                    <a:pt x="1" y="69"/>
                  </a:cubicBezTo>
                  <a:cubicBezTo>
                    <a:pt x="1" y="92"/>
                    <a:pt x="24" y="115"/>
                    <a:pt x="46" y="115"/>
                  </a:cubicBezTo>
                  <a:lnTo>
                    <a:pt x="13673" y="115"/>
                  </a:lnTo>
                  <a:cubicBezTo>
                    <a:pt x="13719" y="115"/>
                    <a:pt x="13742" y="92"/>
                    <a:pt x="13742" y="69"/>
                  </a:cubicBezTo>
                  <a:cubicBezTo>
                    <a:pt x="13742" y="23"/>
                    <a:pt x="13719" y="1"/>
                    <a:pt x="13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2368838" y="2502093"/>
              <a:ext cx="452726" cy="13974"/>
            </a:xfrm>
            <a:custGeom>
              <a:avLst/>
              <a:gdLst/>
              <a:ahLst/>
              <a:cxnLst/>
              <a:rect l="l" t="t" r="r" b="b"/>
              <a:pathLst>
                <a:path w="7419" h="229" extrusionOk="0">
                  <a:moveTo>
                    <a:pt x="114" y="0"/>
                  </a:moveTo>
                  <a:cubicBezTo>
                    <a:pt x="46" y="0"/>
                    <a:pt x="0" y="46"/>
                    <a:pt x="0" y="114"/>
                  </a:cubicBezTo>
                  <a:cubicBezTo>
                    <a:pt x="0" y="183"/>
                    <a:pt x="46" y="228"/>
                    <a:pt x="114" y="228"/>
                  </a:cubicBezTo>
                  <a:lnTo>
                    <a:pt x="7304" y="228"/>
                  </a:lnTo>
                  <a:cubicBezTo>
                    <a:pt x="7373" y="228"/>
                    <a:pt x="7418" y="183"/>
                    <a:pt x="7418" y="114"/>
                  </a:cubicBezTo>
                  <a:cubicBezTo>
                    <a:pt x="7418" y="46"/>
                    <a:pt x="7373" y="0"/>
                    <a:pt x="7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2356268" y="3028596"/>
              <a:ext cx="406776" cy="7018"/>
            </a:xfrm>
            <a:custGeom>
              <a:avLst/>
              <a:gdLst/>
              <a:ahLst/>
              <a:cxnLst/>
              <a:rect l="l" t="t" r="r" b="b"/>
              <a:pathLst>
                <a:path w="6666" h="115" extrusionOk="0">
                  <a:moveTo>
                    <a:pt x="46" y="0"/>
                  </a:moveTo>
                  <a:cubicBezTo>
                    <a:pt x="24" y="0"/>
                    <a:pt x="1" y="23"/>
                    <a:pt x="1" y="69"/>
                  </a:cubicBezTo>
                  <a:cubicBezTo>
                    <a:pt x="1" y="91"/>
                    <a:pt x="24" y="114"/>
                    <a:pt x="46" y="114"/>
                  </a:cubicBezTo>
                  <a:lnTo>
                    <a:pt x="6597" y="114"/>
                  </a:lnTo>
                  <a:cubicBezTo>
                    <a:pt x="6643" y="114"/>
                    <a:pt x="6666" y="91"/>
                    <a:pt x="6666" y="69"/>
                  </a:cubicBezTo>
                  <a:cubicBezTo>
                    <a:pt x="6666" y="23"/>
                    <a:pt x="6643"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2356268" y="2844735"/>
              <a:ext cx="278629" cy="7018"/>
            </a:xfrm>
            <a:custGeom>
              <a:avLst/>
              <a:gdLst/>
              <a:ahLst/>
              <a:cxnLst/>
              <a:rect l="l" t="t" r="r" b="b"/>
              <a:pathLst>
                <a:path w="4566" h="115" extrusionOk="0">
                  <a:moveTo>
                    <a:pt x="46" y="0"/>
                  </a:moveTo>
                  <a:cubicBezTo>
                    <a:pt x="24" y="0"/>
                    <a:pt x="1" y="23"/>
                    <a:pt x="1" y="69"/>
                  </a:cubicBezTo>
                  <a:cubicBezTo>
                    <a:pt x="1" y="91"/>
                    <a:pt x="24" y="114"/>
                    <a:pt x="46" y="114"/>
                  </a:cubicBezTo>
                  <a:lnTo>
                    <a:pt x="4497" y="114"/>
                  </a:lnTo>
                  <a:cubicBezTo>
                    <a:pt x="4543" y="114"/>
                    <a:pt x="4566" y="91"/>
                    <a:pt x="4566" y="69"/>
                  </a:cubicBezTo>
                  <a:cubicBezTo>
                    <a:pt x="4566" y="23"/>
                    <a:pt x="4543" y="0"/>
                    <a:pt x="4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2722586" y="2844735"/>
              <a:ext cx="472253" cy="7018"/>
            </a:xfrm>
            <a:custGeom>
              <a:avLst/>
              <a:gdLst/>
              <a:ahLst/>
              <a:cxnLst/>
              <a:rect l="l" t="t" r="r" b="b"/>
              <a:pathLst>
                <a:path w="7739" h="115" extrusionOk="0">
                  <a:moveTo>
                    <a:pt x="46" y="0"/>
                  </a:moveTo>
                  <a:cubicBezTo>
                    <a:pt x="24" y="0"/>
                    <a:pt x="1" y="23"/>
                    <a:pt x="1" y="69"/>
                  </a:cubicBezTo>
                  <a:cubicBezTo>
                    <a:pt x="1" y="91"/>
                    <a:pt x="24" y="114"/>
                    <a:pt x="46" y="114"/>
                  </a:cubicBezTo>
                  <a:lnTo>
                    <a:pt x="7670" y="114"/>
                  </a:lnTo>
                  <a:cubicBezTo>
                    <a:pt x="7716" y="114"/>
                    <a:pt x="7739" y="91"/>
                    <a:pt x="7739" y="69"/>
                  </a:cubicBezTo>
                  <a:cubicBezTo>
                    <a:pt x="7739" y="23"/>
                    <a:pt x="7716" y="0"/>
                    <a:pt x="7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356268" y="3226371"/>
              <a:ext cx="278629" cy="7018"/>
            </a:xfrm>
            <a:custGeom>
              <a:avLst/>
              <a:gdLst/>
              <a:ahLst/>
              <a:cxnLst/>
              <a:rect l="l" t="t" r="r" b="b"/>
              <a:pathLst>
                <a:path w="4566" h="115" extrusionOk="0">
                  <a:moveTo>
                    <a:pt x="46" y="0"/>
                  </a:moveTo>
                  <a:cubicBezTo>
                    <a:pt x="24" y="0"/>
                    <a:pt x="1" y="23"/>
                    <a:pt x="1" y="46"/>
                  </a:cubicBezTo>
                  <a:cubicBezTo>
                    <a:pt x="1" y="92"/>
                    <a:pt x="24" y="114"/>
                    <a:pt x="46" y="114"/>
                  </a:cubicBezTo>
                  <a:lnTo>
                    <a:pt x="4497" y="114"/>
                  </a:lnTo>
                  <a:cubicBezTo>
                    <a:pt x="4543" y="114"/>
                    <a:pt x="4566" y="92"/>
                    <a:pt x="4566" y="46"/>
                  </a:cubicBezTo>
                  <a:cubicBezTo>
                    <a:pt x="4566" y="23"/>
                    <a:pt x="4543" y="0"/>
                    <a:pt x="4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689145" y="3226371"/>
              <a:ext cx="73898" cy="7018"/>
            </a:xfrm>
            <a:custGeom>
              <a:avLst/>
              <a:gdLst/>
              <a:ahLst/>
              <a:cxnLst/>
              <a:rect l="l" t="t" r="r" b="b"/>
              <a:pathLst>
                <a:path w="1211" h="115" extrusionOk="0">
                  <a:moveTo>
                    <a:pt x="69" y="0"/>
                  </a:moveTo>
                  <a:cubicBezTo>
                    <a:pt x="24" y="0"/>
                    <a:pt x="1" y="23"/>
                    <a:pt x="1" y="46"/>
                  </a:cubicBezTo>
                  <a:cubicBezTo>
                    <a:pt x="1" y="92"/>
                    <a:pt x="24" y="114"/>
                    <a:pt x="69" y="114"/>
                  </a:cubicBezTo>
                  <a:lnTo>
                    <a:pt x="1142" y="114"/>
                  </a:lnTo>
                  <a:cubicBezTo>
                    <a:pt x="1188" y="114"/>
                    <a:pt x="1211" y="92"/>
                    <a:pt x="1211" y="46"/>
                  </a:cubicBezTo>
                  <a:cubicBezTo>
                    <a:pt x="1211" y="23"/>
                    <a:pt x="1188"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2847987" y="2981243"/>
              <a:ext cx="87811" cy="277225"/>
            </a:xfrm>
            <a:custGeom>
              <a:avLst/>
              <a:gdLst/>
              <a:ahLst/>
              <a:cxnLst/>
              <a:rect l="l" t="t" r="r" b="b"/>
              <a:pathLst>
                <a:path w="1439" h="4543" extrusionOk="0">
                  <a:moveTo>
                    <a:pt x="0" y="0"/>
                  </a:moveTo>
                  <a:lnTo>
                    <a:pt x="0" y="4542"/>
                  </a:lnTo>
                  <a:lnTo>
                    <a:pt x="1438" y="4542"/>
                  </a:lnTo>
                  <a:lnTo>
                    <a:pt x="1438"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2973327" y="3089863"/>
              <a:ext cx="94768" cy="172755"/>
            </a:xfrm>
            <a:custGeom>
              <a:avLst/>
              <a:gdLst/>
              <a:ahLst/>
              <a:cxnLst/>
              <a:rect l="l" t="t" r="r" b="b"/>
              <a:pathLst>
                <a:path w="1553" h="2831" extrusionOk="0">
                  <a:moveTo>
                    <a:pt x="1438" y="115"/>
                  </a:moveTo>
                  <a:lnTo>
                    <a:pt x="1438" y="2717"/>
                  </a:lnTo>
                  <a:lnTo>
                    <a:pt x="114" y="2717"/>
                  </a:lnTo>
                  <a:lnTo>
                    <a:pt x="114" y="115"/>
                  </a:lnTo>
                  <a:close/>
                  <a:moveTo>
                    <a:pt x="46" y="0"/>
                  </a:moveTo>
                  <a:cubicBezTo>
                    <a:pt x="23" y="0"/>
                    <a:pt x="0" y="23"/>
                    <a:pt x="0" y="46"/>
                  </a:cubicBezTo>
                  <a:lnTo>
                    <a:pt x="0" y="2762"/>
                  </a:lnTo>
                  <a:cubicBezTo>
                    <a:pt x="0" y="2808"/>
                    <a:pt x="23" y="2831"/>
                    <a:pt x="46" y="2831"/>
                  </a:cubicBezTo>
                  <a:lnTo>
                    <a:pt x="1484" y="2831"/>
                  </a:lnTo>
                  <a:cubicBezTo>
                    <a:pt x="1530" y="2831"/>
                    <a:pt x="1552" y="2808"/>
                    <a:pt x="1552" y="2762"/>
                  </a:cubicBezTo>
                  <a:lnTo>
                    <a:pt x="1552" y="46"/>
                  </a:lnTo>
                  <a:cubicBezTo>
                    <a:pt x="1552" y="23"/>
                    <a:pt x="1530" y="0"/>
                    <a:pt x="1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3104220" y="2953355"/>
              <a:ext cx="86469" cy="305113"/>
            </a:xfrm>
            <a:custGeom>
              <a:avLst/>
              <a:gdLst/>
              <a:ahLst/>
              <a:cxnLst/>
              <a:rect l="l" t="t" r="r" b="b"/>
              <a:pathLst>
                <a:path w="1417" h="5000" extrusionOk="0">
                  <a:moveTo>
                    <a:pt x="1" y="1"/>
                  </a:moveTo>
                  <a:lnTo>
                    <a:pt x="1" y="4999"/>
                  </a:lnTo>
                  <a:lnTo>
                    <a:pt x="1416" y="4999"/>
                  </a:lnTo>
                  <a:lnTo>
                    <a:pt x="1416"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2399472" y="1865565"/>
              <a:ext cx="720127" cy="225661"/>
            </a:xfrm>
            <a:custGeom>
              <a:avLst/>
              <a:gdLst/>
              <a:ahLst/>
              <a:cxnLst/>
              <a:rect l="l" t="t" r="r" b="b"/>
              <a:pathLst>
                <a:path w="11801" h="3698" extrusionOk="0">
                  <a:moveTo>
                    <a:pt x="7282" y="0"/>
                  </a:moveTo>
                  <a:lnTo>
                    <a:pt x="3515" y="3538"/>
                  </a:lnTo>
                  <a:lnTo>
                    <a:pt x="114" y="46"/>
                  </a:lnTo>
                  <a:cubicBezTo>
                    <a:pt x="103" y="34"/>
                    <a:pt x="86" y="29"/>
                    <a:pt x="69" y="29"/>
                  </a:cubicBezTo>
                  <a:cubicBezTo>
                    <a:pt x="52" y="29"/>
                    <a:pt x="35" y="34"/>
                    <a:pt x="23" y="46"/>
                  </a:cubicBezTo>
                  <a:cubicBezTo>
                    <a:pt x="0" y="69"/>
                    <a:pt x="0" y="91"/>
                    <a:pt x="23" y="114"/>
                  </a:cubicBezTo>
                  <a:lnTo>
                    <a:pt x="3515" y="3698"/>
                  </a:lnTo>
                  <a:lnTo>
                    <a:pt x="7304" y="160"/>
                  </a:lnTo>
                  <a:lnTo>
                    <a:pt x="11687" y="3561"/>
                  </a:lnTo>
                  <a:cubicBezTo>
                    <a:pt x="11698" y="3572"/>
                    <a:pt x="11715" y="3578"/>
                    <a:pt x="11732" y="3578"/>
                  </a:cubicBezTo>
                  <a:cubicBezTo>
                    <a:pt x="11750" y="3578"/>
                    <a:pt x="11767" y="3572"/>
                    <a:pt x="11778" y="3561"/>
                  </a:cubicBezTo>
                  <a:cubicBezTo>
                    <a:pt x="11801" y="3515"/>
                    <a:pt x="11778" y="3492"/>
                    <a:pt x="11755" y="3469"/>
                  </a:cubicBezTo>
                  <a:lnTo>
                    <a:pt x="72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2346504" y="1812598"/>
              <a:ext cx="114295" cy="115699"/>
            </a:xfrm>
            <a:custGeom>
              <a:avLst/>
              <a:gdLst/>
              <a:ahLst/>
              <a:cxnLst/>
              <a:rect l="l" t="t" r="r" b="b"/>
              <a:pathLst>
                <a:path w="1873" h="1896" extrusionOk="0">
                  <a:moveTo>
                    <a:pt x="937" y="1"/>
                  </a:moveTo>
                  <a:cubicBezTo>
                    <a:pt x="412" y="1"/>
                    <a:pt x="1" y="434"/>
                    <a:pt x="1" y="937"/>
                  </a:cubicBezTo>
                  <a:cubicBezTo>
                    <a:pt x="1" y="1461"/>
                    <a:pt x="412" y="1895"/>
                    <a:pt x="937" y="1895"/>
                  </a:cubicBezTo>
                  <a:cubicBezTo>
                    <a:pt x="1462" y="1895"/>
                    <a:pt x="1873" y="1461"/>
                    <a:pt x="1873" y="937"/>
                  </a:cubicBezTo>
                  <a:cubicBezTo>
                    <a:pt x="1873" y="434"/>
                    <a:pt x="1462" y="1"/>
                    <a:pt x="937"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2786659" y="1812598"/>
              <a:ext cx="115699" cy="115699"/>
            </a:xfrm>
            <a:custGeom>
              <a:avLst/>
              <a:gdLst/>
              <a:ahLst/>
              <a:cxnLst/>
              <a:rect l="l" t="t" r="r" b="b"/>
              <a:pathLst>
                <a:path w="1896" h="1896" extrusionOk="0">
                  <a:moveTo>
                    <a:pt x="937" y="1"/>
                  </a:moveTo>
                  <a:cubicBezTo>
                    <a:pt x="434" y="1"/>
                    <a:pt x="1" y="434"/>
                    <a:pt x="1" y="937"/>
                  </a:cubicBezTo>
                  <a:cubicBezTo>
                    <a:pt x="1" y="1461"/>
                    <a:pt x="434" y="1895"/>
                    <a:pt x="937" y="1895"/>
                  </a:cubicBezTo>
                  <a:cubicBezTo>
                    <a:pt x="1462" y="1895"/>
                    <a:pt x="1895" y="1461"/>
                    <a:pt x="1895" y="937"/>
                  </a:cubicBezTo>
                  <a:cubicBezTo>
                    <a:pt x="1895" y="434"/>
                    <a:pt x="1462" y="1"/>
                    <a:pt x="937"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2556849" y="2022943"/>
              <a:ext cx="114295" cy="114234"/>
            </a:xfrm>
            <a:custGeom>
              <a:avLst/>
              <a:gdLst/>
              <a:ahLst/>
              <a:cxnLst/>
              <a:rect l="l" t="t" r="r" b="b"/>
              <a:pathLst>
                <a:path w="1873" h="1872" extrusionOk="0">
                  <a:moveTo>
                    <a:pt x="936" y="0"/>
                  </a:moveTo>
                  <a:cubicBezTo>
                    <a:pt x="411" y="0"/>
                    <a:pt x="1" y="411"/>
                    <a:pt x="1" y="936"/>
                  </a:cubicBezTo>
                  <a:cubicBezTo>
                    <a:pt x="1" y="1461"/>
                    <a:pt x="411" y="1872"/>
                    <a:pt x="936" y="1872"/>
                  </a:cubicBezTo>
                  <a:cubicBezTo>
                    <a:pt x="1461" y="1872"/>
                    <a:pt x="1872" y="1461"/>
                    <a:pt x="1872" y="936"/>
                  </a:cubicBezTo>
                  <a:cubicBezTo>
                    <a:pt x="1872" y="411"/>
                    <a:pt x="1461" y="0"/>
                    <a:pt x="936"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3056867" y="2022943"/>
              <a:ext cx="115699" cy="114234"/>
            </a:xfrm>
            <a:custGeom>
              <a:avLst/>
              <a:gdLst/>
              <a:ahLst/>
              <a:cxnLst/>
              <a:rect l="l" t="t" r="r" b="b"/>
              <a:pathLst>
                <a:path w="1896" h="1872" extrusionOk="0">
                  <a:moveTo>
                    <a:pt x="959" y="0"/>
                  </a:moveTo>
                  <a:cubicBezTo>
                    <a:pt x="435" y="0"/>
                    <a:pt x="1" y="411"/>
                    <a:pt x="1" y="936"/>
                  </a:cubicBezTo>
                  <a:cubicBezTo>
                    <a:pt x="1" y="1461"/>
                    <a:pt x="435" y="1872"/>
                    <a:pt x="959" y="1872"/>
                  </a:cubicBezTo>
                  <a:cubicBezTo>
                    <a:pt x="1462" y="1872"/>
                    <a:pt x="1895" y="1461"/>
                    <a:pt x="1895" y="936"/>
                  </a:cubicBezTo>
                  <a:cubicBezTo>
                    <a:pt x="1895" y="411"/>
                    <a:pt x="1462" y="0"/>
                    <a:pt x="959"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rot="5400000">
              <a:off x="1497102" y="2204828"/>
              <a:ext cx="262477" cy="262870"/>
            </a:xfrm>
            <a:custGeom>
              <a:avLst/>
              <a:gdLst/>
              <a:ahLst/>
              <a:cxnLst/>
              <a:rect l="l" t="t" r="r" b="b"/>
              <a:pathLst>
                <a:path w="5799" h="5808" extrusionOk="0">
                  <a:moveTo>
                    <a:pt x="46" y="1"/>
                  </a:moveTo>
                  <a:cubicBezTo>
                    <a:pt x="0" y="1"/>
                    <a:pt x="0" y="2808"/>
                    <a:pt x="0" y="5798"/>
                  </a:cubicBezTo>
                  <a:cubicBezTo>
                    <a:pt x="0" y="5805"/>
                    <a:pt x="498" y="5808"/>
                    <a:pt x="1201" y="5808"/>
                  </a:cubicBezTo>
                  <a:cubicBezTo>
                    <a:pt x="2899" y="5808"/>
                    <a:pt x="5798" y="5792"/>
                    <a:pt x="5798" y="5776"/>
                  </a:cubicBezTo>
                  <a:cubicBezTo>
                    <a:pt x="5798" y="2580"/>
                    <a:pt x="3219" y="1"/>
                    <a:pt x="4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38"/>
          <p:cNvSpPr/>
          <p:nvPr/>
        </p:nvSpPr>
        <p:spPr>
          <a:xfrm>
            <a:off x="6142823" y="447493"/>
            <a:ext cx="160131" cy="74943"/>
          </a:xfrm>
          <a:custGeom>
            <a:avLst/>
            <a:gdLst/>
            <a:ahLst/>
            <a:cxnLst/>
            <a:rect l="l" t="t" r="r" b="b"/>
            <a:pathLst>
              <a:path w="3220" h="1507" extrusionOk="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6139442" y="442967"/>
            <a:ext cx="168038" cy="84044"/>
          </a:xfrm>
          <a:custGeom>
            <a:avLst/>
            <a:gdLst/>
            <a:ahLst/>
            <a:cxnLst/>
            <a:rect l="l" t="t" r="r" b="b"/>
            <a:pathLst>
              <a:path w="3379" h="1690" extrusionOk="0">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6143967" y="629107"/>
            <a:ext cx="157843" cy="157843"/>
          </a:xfrm>
          <a:custGeom>
            <a:avLst/>
            <a:gdLst/>
            <a:ahLst/>
            <a:cxnLst/>
            <a:rect l="l" t="t" r="r" b="b"/>
            <a:pathLst>
              <a:path w="3174" h="3174" extrusionOk="0">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6140585" y="625725"/>
            <a:ext cx="165750" cy="165750"/>
          </a:xfrm>
          <a:custGeom>
            <a:avLst/>
            <a:gdLst/>
            <a:ahLst/>
            <a:cxnLst/>
            <a:rect l="l" t="t" r="r" b="b"/>
            <a:pathLst>
              <a:path w="3333" h="3333" extrusionOk="0">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6218909" y="-106450"/>
            <a:ext cx="50" cy="553992"/>
          </a:xfrm>
          <a:custGeom>
            <a:avLst/>
            <a:gdLst/>
            <a:ahLst/>
            <a:cxnLst/>
            <a:rect l="l" t="t" r="r" b="b"/>
            <a:pathLst>
              <a:path w="1" h="11140" extrusionOk="0">
                <a:moveTo>
                  <a:pt x="0" y="11139"/>
                </a:moveTo>
                <a:lnTo>
                  <a:pt x="0" y="1"/>
                </a:lnTo>
              </a:path>
            </a:pathLst>
          </a:custGeom>
          <a:solidFill>
            <a:srgbClr val="F6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6214334" y="-106450"/>
            <a:ext cx="8007" cy="553992"/>
          </a:xfrm>
          <a:custGeom>
            <a:avLst/>
            <a:gdLst/>
            <a:ahLst/>
            <a:cxnLst/>
            <a:rect l="l" t="t" r="r" b="b"/>
            <a:pathLst>
              <a:path w="161" h="11140" extrusionOk="0">
                <a:moveTo>
                  <a:pt x="1" y="1"/>
                </a:moveTo>
                <a:lnTo>
                  <a:pt x="1" y="11139"/>
                </a:lnTo>
                <a:lnTo>
                  <a:pt x="161" y="11139"/>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5986225" y="476982"/>
            <a:ext cx="474474" cy="239002"/>
          </a:xfrm>
          <a:custGeom>
            <a:avLst/>
            <a:gdLst/>
            <a:ahLst/>
            <a:cxnLst/>
            <a:rect l="l" t="t" r="r" b="b"/>
            <a:pathLst>
              <a:path w="9541" h="4806" extrusionOk="0">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5981650" y="473601"/>
            <a:ext cx="482480" cy="246362"/>
          </a:xfrm>
          <a:custGeom>
            <a:avLst/>
            <a:gdLst/>
            <a:ahLst/>
            <a:cxnLst/>
            <a:rect l="l" t="t" r="r" b="b"/>
            <a:pathLst>
              <a:path w="9702" h="4954" extrusionOk="0">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7124665" y="597063"/>
            <a:ext cx="203367" cy="95178"/>
          </a:xfrm>
          <a:custGeom>
            <a:avLst/>
            <a:gdLst/>
            <a:ahLst/>
            <a:cxnLst/>
            <a:rect l="l" t="t" r="r" b="b"/>
            <a:pathLst>
              <a:path w="3220" h="1507" extrusionOk="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7120370" y="591316"/>
            <a:ext cx="213409" cy="106736"/>
          </a:xfrm>
          <a:custGeom>
            <a:avLst/>
            <a:gdLst/>
            <a:ahLst/>
            <a:cxnLst/>
            <a:rect l="l" t="t" r="r" b="b"/>
            <a:pathLst>
              <a:path w="3379" h="1690" extrusionOk="0">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7126117" y="827715"/>
            <a:ext cx="200462" cy="200462"/>
          </a:xfrm>
          <a:custGeom>
            <a:avLst/>
            <a:gdLst/>
            <a:ahLst/>
            <a:cxnLst/>
            <a:rect l="l" t="t" r="r" b="b"/>
            <a:pathLst>
              <a:path w="3174" h="3174" extrusionOk="0">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7121823" y="823420"/>
            <a:ext cx="210504" cy="210504"/>
          </a:xfrm>
          <a:custGeom>
            <a:avLst/>
            <a:gdLst/>
            <a:ahLst/>
            <a:cxnLst/>
            <a:rect l="l" t="t" r="r" b="b"/>
            <a:pathLst>
              <a:path w="3333" h="3333" extrusionOk="0">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221294" y="-106450"/>
            <a:ext cx="63" cy="703575"/>
          </a:xfrm>
          <a:custGeom>
            <a:avLst/>
            <a:gdLst/>
            <a:ahLst/>
            <a:cxnLst/>
            <a:rect l="l" t="t" r="r" b="b"/>
            <a:pathLst>
              <a:path w="1" h="11140" extrusionOk="0">
                <a:moveTo>
                  <a:pt x="0" y="11139"/>
                </a:moveTo>
                <a:lnTo>
                  <a:pt x="0" y="1"/>
                </a:lnTo>
              </a:path>
            </a:pathLst>
          </a:custGeom>
          <a:solidFill>
            <a:srgbClr val="F6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7215484" y="-106450"/>
            <a:ext cx="10168" cy="703575"/>
          </a:xfrm>
          <a:custGeom>
            <a:avLst/>
            <a:gdLst/>
            <a:ahLst/>
            <a:cxnLst/>
            <a:rect l="l" t="t" r="r" b="b"/>
            <a:pathLst>
              <a:path w="161" h="11140" extrusionOk="0">
                <a:moveTo>
                  <a:pt x="1" y="1"/>
                </a:moveTo>
                <a:lnTo>
                  <a:pt x="1" y="11139"/>
                </a:lnTo>
                <a:lnTo>
                  <a:pt x="161" y="11139"/>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6925785" y="634516"/>
            <a:ext cx="602586" cy="303535"/>
          </a:xfrm>
          <a:custGeom>
            <a:avLst/>
            <a:gdLst/>
            <a:ahLst/>
            <a:cxnLst/>
            <a:rect l="l" t="t" r="r" b="b"/>
            <a:pathLst>
              <a:path w="9541" h="4806" extrusionOk="0">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6919975" y="630221"/>
            <a:ext cx="612754" cy="312882"/>
          </a:xfrm>
          <a:custGeom>
            <a:avLst/>
            <a:gdLst/>
            <a:ahLst/>
            <a:cxnLst/>
            <a:rect l="l" t="t" r="r" b="b"/>
            <a:pathLst>
              <a:path w="9702" h="4954" extrusionOk="0">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rot="-5400000" flipH="1">
            <a:off x="933819" y="4369684"/>
            <a:ext cx="251003" cy="25240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886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altLang="en-US" sz="3600" b="1" dirty="0">
                <a:latin typeface="Noto Naskh Arabic UI"/>
                <a:ea typeface="宋体" panose="02010600030101010101" pitchFamily="2" charset="-122"/>
                <a:cs typeface="Noto Naskh Arabic UI"/>
              </a:rPr>
              <a:t>USECASE</a:t>
            </a:r>
            <a:endParaRPr lang="en-IN" dirty="0"/>
          </a:p>
        </p:txBody>
      </p:sp>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B6AA0542-B1ED-D492-7A9A-D862266AD95D}"/>
              </a:ext>
            </a:extLst>
          </p:cNvPr>
          <p:cNvPicPr>
            <a:picLocks noChangeAspect="1"/>
          </p:cNvPicPr>
          <p:nvPr/>
        </p:nvPicPr>
        <p:blipFill>
          <a:blip r:embed="rId3"/>
          <a:srcRect l="861" r="861"/>
          <a:stretch/>
        </p:blipFill>
        <p:spPr>
          <a:xfrm>
            <a:off x="3367450" y="124738"/>
            <a:ext cx="2522810" cy="4894024"/>
          </a:xfrm>
          <a:prstGeom prst="rect">
            <a:avLst/>
          </a:prstGeom>
        </p:spPr>
      </p:pic>
    </p:spTree>
    <p:extLst>
      <p:ext uri="{BB962C8B-B14F-4D97-AF65-F5344CB8AC3E}">
        <p14:creationId xmlns:p14="http://schemas.microsoft.com/office/powerpoint/2010/main" val="737468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8"/>
          <p:cNvSpPr txBox="1">
            <a:spLocks noGrp="1"/>
          </p:cNvSpPr>
          <p:nvPr>
            <p:ph type="title"/>
          </p:nvPr>
        </p:nvSpPr>
        <p:spPr>
          <a:xfrm>
            <a:off x="4572000" y="2080060"/>
            <a:ext cx="3858900" cy="738300"/>
          </a:xfrm>
          <a:prstGeom prst="rect">
            <a:avLst/>
          </a:prstGeom>
        </p:spPr>
        <p:txBody>
          <a:bodyPr spcFirstLastPara="1" wrap="square" lIns="0" tIns="0" rIns="0" bIns="0" anchor="ctr" anchorCtr="0">
            <a:noAutofit/>
          </a:bodyPr>
          <a:lstStyle/>
          <a:p>
            <a:r>
              <a:rPr lang="en-US" altLang="en-US" sz="3600" b="1" dirty="0">
                <a:latin typeface="Noto Naskh Arabic UI"/>
                <a:ea typeface="宋体" panose="02010600030101010101" pitchFamily="2" charset="-122"/>
                <a:cs typeface="Noto Naskh Arabic UI"/>
              </a:rPr>
              <a:t>ER DIAGRAM</a:t>
            </a:r>
            <a:endParaRPr lang="zh-CN" altLang="en-US" sz="3200" b="1" dirty="0">
              <a:latin typeface="Noto Naskh Arabic UI"/>
              <a:ea typeface="Arial" panose="020B0604020202020204" pitchFamily="34" charset="0"/>
              <a:cs typeface="Noto Naskh Arabic UI"/>
            </a:endParaRPr>
          </a:p>
        </p:txBody>
      </p:sp>
      <p:grpSp>
        <p:nvGrpSpPr>
          <p:cNvPr id="794" name="Google Shape;794;p38"/>
          <p:cNvGrpSpPr/>
          <p:nvPr/>
        </p:nvGrpSpPr>
        <p:grpSpPr>
          <a:xfrm>
            <a:off x="942561" y="1476912"/>
            <a:ext cx="2653440" cy="2193825"/>
            <a:chOff x="942561" y="1476912"/>
            <a:chExt cx="2653440" cy="2193825"/>
          </a:xfrm>
        </p:grpSpPr>
        <p:sp>
          <p:nvSpPr>
            <p:cNvPr id="795" name="Google Shape;795;p38"/>
            <p:cNvSpPr/>
            <p:nvPr/>
          </p:nvSpPr>
          <p:spPr>
            <a:xfrm>
              <a:off x="942561" y="1476912"/>
              <a:ext cx="1742497" cy="1216056"/>
            </a:xfrm>
            <a:custGeom>
              <a:avLst/>
              <a:gdLst/>
              <a:ahLst/>
              <a:cxnLst/>
              <a:rect l="l" t="t" r="r" b="b"/>
              <a:pathLst>
                <a:path w="28555" h="19928" extrusionOk="0">
                  <a:moveTo>
                    <a:pt x="753" y="1"/>
                  </a:moveTo>
                  <a:cubicBezTo>
                    <a:pt x="342" y="1"/>
                    <a:pt x="0" y="320"/>
                    <a:pt x="0" y="731"/>
                  </a:cubicBezTo>
                  <a:lnTo>
                    <a:pt x="0" y="19174"/>
                  </a:lnTo>
                  <a:cubicBezTo>
                    <a:pt x="0" y="19585"/>
                    <a:pt x="342" y="19927"/>
                    <a:pt x="753" y="19927"/>
                  </a:cubicBezTo>
                  <a:lnTo>
                    <a:pt x="27801" y="19927"/>
                  </a:lnTo>
                  <a:cubicBezTo>
                    <a:pt x="28212" y="19927"/>
                    <a:pt x="28554" y="19585"/>
                    <a:pt x="28554" y="19174"/>
                  </a:cubicBezTo>
                  <a:lnTo>
                    <a:pt x="28554" y="731"/>
                  </a:lnTo>
                  <a:cubicBezTo>
                    <a:pt x="28554" y="320"/>
                    <a:pt x="28212" y="1"/>
                    <a:pt x="27801"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942561" y="1476912"/>
              <a:ext cx="1742497" cy="179772"/>
            </a:xfrm>
            <a:custGeom>
              <a:avLst/>
              <a:gdLst/>
              <a:ahLst/>
              <a:cxnLst/>
              <a:rect l="l" t="t" r="r" b="b"/>
              <a:pathLst>
                <a:path w="28555" h="2946" extrusionOk="0">
                  <a:moveTo>
                    <a:pt x="753" y="1"/>
                  </a:moveTo>
                  <a:cubicBezTo>
                    <a:pt x="342" y="1"/>
                    <a:pt x="0" y="320"/>
                    <a:pt x="0" y="731"/>
                  </a:cubicBezTo>
                  <a:lnTo>
                    <a:pt x="0" y="2945"/>
                  </a:lnTo>
                  <a:lnTo>
                    <a:pt x="28554" y="2945"/>
                  </a:lnTo>
                  <a:lnTo>
                    <a:pt x="28554" y="731"/>
                  </a:lnTo>
                  <a:cubicBezTo>
                    <a:pt x="28554" y="320"/>
                    <a:pt x="28212" y="1"/>
                    <a:pt x="278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2357671" y="1534029"/>
              <a:ext cx="55775" cy="57178"/>
            </a:xfrm>
            <a:custGeom>
              <a:avLst/>
              <a:gdLst/>
              <a:ahLst/>
              <a:cxnLst/>
              <a:rect l="l" t="t" r="r" b="b"/>
              <a:pathLst>
                <a:path w="914" h="937" extrusionOk="0">
                  <a:moveTo>
                    <a:pt x="457" y="115"/>
                  </a:moveTo>
                  <a:cubicBezTo>
                    <a:pt x="640" y="115"/>
                    <a:pt x="799" y="275"/>
                    <a:pt x="799" y="457"/>
                  </a:cubicBezTo>
                  <a:cubicBezTo>
                    <a:pt x="799" y="663"/>
                    <a:pt x="640" y="822"/>
                    <a:pt x="457" y="822"/>
                  </a:cubicBezTo>
                  <a:cubicBezTo>
                    <a:pt x="274" y="822"/>
                    <a:pt x="115" y="663"/>
                    <a:pt x="115" y="457"/>
                  </a:cubicBezTo>
                  <a:cubicBezTo>
                    <a:pt x="115" y="275"/>
                    <a:pt x="274" y="115"/>
                    <a:pt x="457" y="115"/>
                  </a:cubicBezTo>
                  <a:close/>
                  <a:moveTo>
                    <a:pt x="457" y="1"/>
                  </a:moveTo>
                  <a:cubicBezTo>
                    <a:pt x="206" y="1"/>
                    <a:pt x="1" y="206"/>
                    <a:pt x="1" y="457"/>
                  </a:cubicBezTo>
                  <a:cubicBezTo>
                    <a:pt x="1" y="731"/>
                    <a:pt x="206" y="936"/>
                    <a:pt x="457" y="936"/>
                  </a:cubicBezTo>
                  <a:cubicBezTo>
                    <a:pt x="708" y="936"/>
                    <a:pt x="914" y="731"/>
                    <a:pt x="914" y="457"/>
                  </a:cubicBezTo>
                  <a:cubicBezTo>
                    <a:pt x="914" y="206"/>
                    <a:pt x="708"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2457931" y="1534029"/>
              <a:ext cx="57178" cy="57178"/>
            </a:xfrm>
            <a:custGeom>
              <a:avLst/>
              <a:gdLst/>
              <a:ahLst/>
              <a:cxnLst/>
              <a:rect l="l" t="t" r="r" b="b"/>
              <a:pathLst>
                <a:path w="937" h="937" extrusionOk="0">
                  <a:moveTo>
                    <a:pt x="457" y="115"/>
                  </a:moveTo>
                  <a:cubicBezTo>
                    <a:pt x="663" y="115"/>
                    <a:pt x="800" y="275"/>
                    <a:pt x="800" y="457"/>
                  </a:cubicBezTo>
                  <a:cubicBezTo>
                    <a:pt x="800" y="663"/>
                    <a:pt x="663" y="822"/>
                    <a:pt x="457" y="822"/>
                  </a:cubicBezTo>
                  <a:cubicBezTo>
                    <a:pt x="275" y="822"/>
                    <a:pt x="115" y="663"/>
                    <a:pt x="115" y="457"/>
                  </a:cubicBezTo>
                  <a:cubicBezTo>
                    <a:pt x="115" y="275"/>
                    <a:pt x="275" y="115"/>
                    <a:pt x="457" y="115"/>
                  </a:cubicBezTo>
                  <a:close/>
                  <a:moveTo>
                    <a:pt x="457" y="1"/>
                  </a:moveTo>
                  <a:cubicBezTo>
                    <a:pt x="206" y="1"/>
                    <a:pt x="1" y="206"/>
                    <a:pt x="1" y="457"/>
                  </a:cubicBezTo>
                  <a:cubicBezTo>
                    <a:pt x="1" y="731"/>
                    <a:pt x="206" y="936"/>
                    <a:pt x="457" y="936"/>
                  </a:cubicBezTo>
                  <a:cubicBezTo>
                    <a:pt x="731" y="936"/>
                    <a:pt x="937" y="731"/>
                    <a:pt x="937" y="457"/>
                  </a:cubicBezTo>
                  <a:cubicBezTo>
                    <a:pt x="937" y="206"/>
                    <a:pt x="731"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2562402" y="1534029"/>
              <a:ext cx="55775" cy="57178"/>
            </a:xfrm>
            <a:custGeom>
              <a:avLst/>
              <a:gdLst/>
              <a:ahLst/>
              <a:cxnLst/>
              <a:rect l="l" t="t" r="r" b="b"/>
              <a:pathLst>
                <a:path w="914" h="937" extrusionOk="0">
                  <a:moveTo>
                    <a:pt x="457" y="115"/>
                  </a:moveTo>
                  <a:cubicBezTo>
                    <a:pt x="640" y="115"/>
                    <a:pt x="800" y="275"/>
                    <a:pt x="800" y="457"/>
                  </a:cubicBezTo>
                  <a:cubicBezTo>
                    <a:pt x="800" y="663"/>
                    <a:pt x="640" y="822"/>
                    <a:pt x="457" y="822"/>
                  </a:cubicBezTo>
                  <a:cubicBezTo>
                    <a:pt x="275" y="822"/>
                    <a:pt x="115" y="663"/>
                    <a:pt x="115" y="457"/>
                  </a:cubicBezTo>
                  <a:cubicBezTo>
                    <a:pt x="115" y="275"/>
                    <a:pt x="275" y="115"/>
                    <a:pt x="457" y="115"/>
                  </a:cubicBezTo>
                  <a:close/>
                  <a:moveTo>
                    <a:pt x="457" y="1"/>
                  </a:moveTo>
                  <a:cubicBezTo>
                    <a:pt x="206" y="1"/>
                    <a:pt x="1" y="206"/>
                    <a:pt x="1" y="457"/>
                  </a:cubicBezTo>
                  <a:cubicBezTo>
                    <a:pt x="1" y="731"/>
                    <a:pt x="206" y="936"/>
                    <a:pt x="457" y="936"/>
                  </a:cubicBezTo>
                  <a:cubicBezTo>
                    <a:pt x="708" y="936"/>
                    <a:pt x="914" y="731"/>
                    <a:pt x="914" y="457"/>
                  </a:cubicBezTo>
                  <a:cubicBezTo>
                    <a:pt x="914" y="206"/>
                    <a:pt x="708"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23288" y="1715900"/>
              <a:ext cx="1581000" cy="893400"/>
            </a:xfrm>
            <a:prstGeom prst="roundRect">
              <a:avLst>
                <a:gd name="adj" fmla="val 419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18061" y="1827914"/>
              <a:ext cx="356615" cy="703467"/>
            </a:xfrm>
            <a:custGeom>
              <a:avLst/>
              <a:gdLst/>
              <a:ahLst/>
              <a:cxnLst/>
              <a:rect l="l" t="t" r="r" b="b"/>
              <a:pathLst>
                <a:path w="5844" h="11528" extrusionOk="0">
                  <a:moveTo>
                    <a:pt x="5752" y="1"/>
                  </a:moveTo>
                  <a:cubicBezTo>
                    <a:pt x="2579" y="1"/>
                    <a:pt x="0" y="2580"/>
                    <a:pt x="0" y="5776"/>
                  </a:cubicBezTo>
                  <a:cubicBezTo>
                    <a:pt x="0" y="8948"/>
                    <a:pt x="2579" y="11528"/>
                    <a:pt x="5752" y="11528"/>
                  </a:cubicBezTo>
                  <a:cubicBezTo>
                    <a:pt x="5798" y="11528"/>
                    <a:pt x="5843" y="1"/>
                    <a:pt x="57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496889" y="1827914"/>
              <a:ext cx="353869" cy="354419"/>
            </a:xfrm>
            <a:custGeom>
              <a:avLst/>
              <a:gdLst/>
              <a:ahLst/>
              <a:cxnLst/>
              <a:rect l="l" t="t" r="r" b="b"/>
              <a:pathLst>
                <a:path w="5799" h="5808" extrusionOk="0">
                  <a:moveTo>
                    <a:pt x="46" y="1"/>
                  </a:moveTo>
                  <a:cubicBezTo>
                    <a:pt x="0" y="1"/>
                    <a:pt x="0" y="2808"/>
                    <a:pt x="0" y="5798"/>
                  </a:cubicBezTo>
                  <a:cubicBezTo>
                    <a:pt x="0" y="5805"/>
                    <a:pt x="498" y="5808"/>
                    <a:pt x="1201" y="5808"/>
                  </a:cubicBezTo>
                  <a:cubicBezTo>
                    <a:pt x="2899" y="5808"/>
                    <a:pt x="5798" y="5792"/>
                    <a:pt x="5798" y="5776"/>
                  </a:cubicBezTo>
                  <a:cubicBezTo>
                    <a:pt x="5798" y="2580"/>
                    <a:pt x="3219" y="1"/>
                    <a:pt x="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956510" y="2000669"/>
              <a:ext cx="484824" cy="8421"/>
            </a:xfrm>
            <a:custGeom>
              <a:avLst/>
              <a:gdLst/>
              <a:ahLst/>
              <a:cxnLst/>
              <a:rect l="l" t="t" r="r" b="b"/>
              <a:pathLst>
                <a:path w="7945" h="138" extrusionOk="0">
                  <a:moveTo>
                    <a:pt x="46" y="0"/>
                  </a:moveTo>
                  <a:cubicBezTo>
                    <a:pt x="24" y="0"/>
                    <a:pt x="1" y="23"/>
                    <a:pt x="1" y="69"/>
                  </a:cubicBezTo>
                  <a:cubicBezTo>
                    <a:pt x="1" y="91"/>
                    <a:pt x="24" y="137"/>
                    <a:pt x="46" y="137"/>
                  </a:cubicBezTo>
                  <a:lnTo>
                    <a:pt x="7876" y="137"/>
                  </a:lnTo>
                  <a:cubicBezTo>
                    <a:pt x="7921" y="137"/>
                    <a:pt x="7944" y="91"/>
                    <a:pt x="7944" y="69"/>
                  </a:cubicBezTo>
                  <a:cubicBezTo>
                    <a:pt x="7944" y="23"/>
                    <a:pt x="7921" y="0"/>
                    <a:pt x="7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956510" y="2107886"/>
              <a:ext cx="236889" cy="7018"/>
            </a:xfrm>
            <a:custGeom>
              <a:avLst/>
              <a:gdLst/>
              <a:ahLst/>
              <a:cxnLst/>
              <a:rect l="l" t="t" r="r" b="b"/>
              <a:pathLst>
                <a:path w="3882" h="115" extrusionOk="0">
                  <a:moveTo>
                    <a:pt x="46" y="1"/>
                  </a:moveTo>
                  <a:cubicBezTo>
                    <a:pt x="24" y="1"/>
                    <a:pt x="1" y="23"/>
                    <a:pt x="1" y="69"/>
                  </a:cubicBezTo>
                  <a:cubicBezTo>
                    <a:pt x="1" y="92"/>
                    <a:pt x="24" y="115"/>
                    <a:pt x="46" y="115"/>
                  </a:cubicBezTo>
                  <a:lnTo>
                    <a:pt x="3835" y="115"/>
                  </a:lnTo>
                  <a:cubicBezTo>
                    <a:pt x="3858" y="115"/>
                    <a:pt x="3881" y="92"/>
                    <a:pt x="3881" y="69"/>
                  </a:cubicBezTo>
                  <a:cubicBezTo>
                    <a:pt x="3881" y="23"/>
                    <a:pt x="3858" y="1"/>
                    <a:pt x="3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2225375" y="2107886"/>
              <a:ext cx="214555" cy="7018"/>
            </a:xfrm>
            <a:custGeom>
              <a:avLst/>
              <a:gdLst/>
              <a:ahLst/>
              <a:cxnLst/>
              <a:rect l="l" t="t" r="r" b="b"/>
              <a:pathLst>
                <a:path w="3516" h="115" extrusionOk="0">
                  <a:moveTo>
                    <a:pt x="69" y="1"/>
                  </a:moveTo>
                  <a:cubicBezTo>
                    <a:pt x="23" y="1"/>
                    <a:pt x="0" y="23"/>
                    <a:pt x="0" y="69"/>
                  </a:cubicBezTo>
                  <a:cubicBezTo>
                    <a:pt x="0" y="92"/>
                    <a:pt x="23" y="115"/>
                    <a:pt x="69" y="115"/>
                  </a:cubicBezTo>
                  <a:lnTo>
                    <a:pt x="3470" y="115"/>
                  </a:lnTo>
                  <a:cubicBezTo>
                    <a:pt x="3492" y="115"/>
                    <a:pt x="3515" y="92"/>
                    <a:pt x="3515" y="69"/>
                  </a:cubicBezTo>
                  <a:cubicBezTo>
                    <a:pt x="3515" y="23"/>
                    <a:pt x="3492" y="1"/>
                    <a:pt x="3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587446" y="2241587"/>
              <a:ext cx="1236865" cy="454129"/>
            </a:xfrm>
            <a:custGeom>
              <a:avLst/>
              <a:gdLst/>
              <a:ahLst/>
              <a:cxnLst/>
              <a:rect l="l" t="t" r="r" b="b"/>
              <a:pathLst>
                <a:path w="20269" h="7442" extrusionOk="0">
                  <a:moveTo>
                    <a:pt x="5570" y="1"/>
                  </a:moveTo>
                  <a:cubicBezTo>
                    <a:pt x="4040" y="1"/>
                    <a:pt x="2785" y="1119"/>
                    <a:pt x="2534" y="2580"/>
                  </a:cubicBezTo>
                  <a:lnTo>
                    <a:pt x="2534" y="2671"/>
                  </a:lnTo>
                  <a:cubicBezTo>
                    <a:pt x="2511" y="2808"/>
                    <a:pt x="2511" y="2945"/>
                    <a:pt x="2511" y="3105"/>
                  </a:cubicBezTo>
                  <a:lnTo>
                    <a:pt x="2511" y="4269"/>
                  </a:lnTo>
                  <a:cubicBezTo>
                    <a:pt x="2511" y="5205"/>
                    <a:pt x="2146" y="6095"/>
                    <a:pt x="1461" y="6689"/>
                  </a:cubicBezTo>
                  <a:cubicBezTo>
                    <a:pt x="1050" y="7054"/>
                    <a:pt x="571" y="7305"/>
                    <a:pt x="23" y="7396"/>
                  </a:cubicBezTo>
                  <a:cubicBezTo>
                    <a:pt x="0" y="7419"/>
                    <a:pt x="183" y="7419"/>
                    <a:pt x="365" y="7419"/>
                  </a:cubicBezTo>
                  <a:lnTo>
                    <a:pt x="845" y="7419"/>
                  </a:lnTo>
                  <a:lnTo>
                    <a:pt x="14700" y="7442"/>
                  </a:lnTo>
                  <a:cubicBezTo>
                    <a:pt x="16229" y="7419"/>
                    <a:pt x="17484" y="6301"/>
                    <a:pt x="17713" y="4840"/>
                  </a:cubicBezTo>
                  <a:lnTo>
                    <a:pt x="17735" y="4840"/>
                  </a:lnTo>
                  <a:lnTo>
                    <a:pt x="17735" y="4749"/>
                  </a:lnTo>
                  <a:cubicBezTo>
                    <a:pt x="17758" y="4612"/>
                    <a:pt x="17758" y="4475"/>
                    <a:pt x="17758" y="4315"/>
                  </a:cubicBezTo>
                  <a:lnTo>
                    <a:pt x="17758" y="2694"/>
                  </a:lnTo>
                  <a:cubicBezTo>
                    <a:pt x="17918" y="1370"/>
                    <a:pt x="18945" y="275"/>
                    <a:pt x="20246" y="24"/>
                  </a:cubicBezTo>
                  <a:cubicBezTo>
                    <a:pt x="20269" y="24"/>
                    <a:pt x="20086" y="1"/>
                    <a:pt x="19904"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931429" y="2241587"/>
              <a:ext cx="1431954" cy="1423594"/>
            </a:xfrm>
            <a:custGeom>
              <a:avLst/>
              <a:gdLst/>
              <a:ahLst/>
              <a:cxnLst/>
              <a:rect l="l" t="t" r="r" b="b"/>
              <a:pathLst>
                <a:path w="23466" h="23329" extrusionOk="0">
                  <a:moveTo>
                    <a:pt x="1" y="1"/>
                  </a:moveTo>
                  <a:cubicBezTo>
                    <a:pt x="2124" y="1"/>
                    <a:pt x="3858" y="1781"/>
                    <a:pt x="3858" y="4018"/>
                  </a:cubicBezTo>
                  <a:lnTo>
                    <a:pt x="3858" y="20749"/>
                  </a:lnTo>
                  <a:cubicBezTo>
                    <a:pt x="3858" y="22164"/>
                    <a:pt x="4954" y="23328"/>
                    <a:pt x="6346" y="23328"/>
                  </a:cubicBezTo>
                  <a:lnTo>
                    <a:pt x="23260" y="23328"/>
                  </a:lnTo>
                  <a:lnTo>
                    <a:pt x="23260" y="5776"/>
                  </a:lnTo>
                  <a:cubicBezTo>
                    <a:pt x="23465" y="2740"/>
                    <a:pt x="21776" y="1"/>
                    <a:pt x="17713"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2308914" y="3362878"/>
              <a:ext cx="1287087" cy="307859"/>
            </a:xfrm>
            <a:custGeom>
              <a:avLst/>
              <a:gdLst/>
              <a:ahLst/>
              <a:cxnLst/>
              <a:rect l="l" t="t" r="r" b="b"/>
              <a:pathLst>
                <a:path w="21092" h="5045" extrusionOk="0">
                  <a:moveTo>
                    <a:pt x="21091" y="0"/>
                  </a:moveTo>
                  <a:lnTo>
                    <a:pt x="2626" y="23"/>
                  </a:lnTo>
                  <a:lnTo>
                    <a:pt x="2648" y="1826"/>
                  </a:lnTo>
                  <a:cubicBezTo>
                    <a:pt x="2648" y="3378"/>
                    <a:pt x="1507" y="4725"/>
                    <a:pt x="46" y="4999"/>
                  </a:cubicBezTo>
                  <a:cubicBezTo>
                    <a:pt x="1" y="5022"/>
                    <a:pt x="206" y="5022"/>
                    <a:pt x="389" y="5022"/>
                  </a:cubicBezTo>
                  <a:lnTo>
                    <a:pt x="868" y="5022"/>
                  </a:lnTo>
                  <a:lnTo>
                    <a:pt x="15179" y="5045"/>
                  </a:lnTo>
                  <a:lnTo>
                    <a:pt x="17919" y="5045"/>
                  </a:lnTo>
                  <a:cubicBezTo>
                    <a:pt x="19676" y="5022"/>
                    <a:pt x="21091" y="3584"/>
                    <a:pt x="21091" y="1826"/>
                  </a:cubicBezTo>
                  <a:lnTo>
                    <a:pt x="21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2356268" y="2681743"/>
              <a:ext cx="838571" cy="7018"/>
            </a:xfrm>
            <a:custGeom>
              <a:avLst/>
              <a:gdLst/>
              <a:ahLst/>
              <a:cxnLst/>
              <a:rect l="l" t="t" r="r" b="b"/>
              <a:pathLst>
                <a:path w="13742" h="115" extrusionOk="0">
                  <a:moveTo>
                    <a:pt x="46" y="1"/>
                  </a:moveTo>
                  <a:cubicBezTo>
                    <a:pt x="24" y="1"/>
                    <a:pt x="1" y="23"/>
                    <a:pt x="1" y="69"/>
                  </a:cubicBezTo>
                  <a:cubicBezTo>
                    <a:pt x="1" y="92"/>
                    <a:pt x="24" y="115"/>
                    <a:pt x="46" y="115"/>
                  </a:cubicBezTo>
                  <a:lnTo>
                    <a:pt x="13673" y="115"/>
                  </a:lnTo>
                  <a:cubicBezTo>
                    <a:pt x="13719" y="115"/>
                    <a:pt x="13742" y="92"/>
                    <a:pt x="13742" y="69"/>
                  </a:cubicBezTo>
                  <a:cubicBezTo>
                    <a:pt x="13742" y="23"/>
                    <a:pt x="13719" y="1"/>
                    <a:pt x="13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2368838" y="2502093"/>
              <a:ext cx="452726" cy="13974"/>
            </a:xfrm>
            <a:custGeom>
              <a:avLst/>
              <a:gdLst/>
              <a:ahLst/>
              <a:cxnLst/>
              <a:rect l="l" t="t" r="r" b="b"/>
              <a:pathLst>
                <a:path w="7419" h="229" extrusionOk="0">
                  <a:moveTo>
                    <a:pt x="114" y="0"/>
                  </a:moveTo>
                  <a:cubicBezTo>
                    <a:pt x="46" y="0"/>
                    <a:pt x="0" y="46"/>
                    <a:pt x="0" y="114"/>
                  </a:cubicBezTo>
                  <a:cubicBezTo>
                    <a:pt x="0" y="183"/>
                    <a:pt x="46" y="228"/>
                    <a:pt x="114" y="228"/>
                  </a:cubicBezTo>
                  <a:lnTo>
                    <a:pt x="7304" y="228"/>
                  </a:lnTo>
                  <a:cubicBezTo>
                    <a:pt x="7373" y="228"/>
                    <a:pt x="7418" y="183"/>
                    <a:pt x="7418" y="114"/>
                  </a:cubicBezTo>
                  <a:cubicBezTo>
                    <a:pt x="7418" y="46"/>
                    <a:pt x="7373" y="0"/>
                    <a:pt x="7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2356268" y="3028596"/>
              <a:ext cx="406776" cy="7018"/>
            </a:xfrm>
            <a:custGeom>
              <a:avLst/>
              <a:gdLst/>
              <a:ahLst/>
              <a:cxnLst/>
              <a:rect l="l" t="t" r="r" b="b"/>
              <a:pathLst>
                <a:path w="6666" h="115" extrusionOk="0">
                  <a:moveTo>
                    <a:pt x="46" y="0"/>
                  </a:moveTo>
                  <a:cubicBezTo>
                    <a:pt x="24" y="0"/>
                    <a:pt x="1" y="23"/>
                    <a:pt x="1" y="69"/>
                  </a:cubicBezTo>
                  <a:cubicBezTo>
                    <a:pt x="1" y="91"/>
                    <a:pt x="24" y="114"/>
                    <a:pt x="46" y="114"/>
                  </a:cubicBezTo>
                  <a:lnTo>
                    <a:pt x="6597" y="114"/>
                  </a:lnTo>
                  <a:cubicBezTo>
                    <a:pt x="6643" y="114"/>
                    <a:pt x="6666" y="91"/>
                    <a:pt x="6666" y="69"/>
                  </a:cubicBezTo>
                  <a:cubicBezTo>
                    <a:pt x="6666" y="23"/>
                    <a:pt x="6643"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2356268" y="2844735"/>
              <a:ext cx="278629" cy="7018"/>
            </a:xfrm>
            <a:custGeom>
              <a:avLst/>
              <a:gdLst/>
              <a:ahLst/>
              <a:cxnLst/>
              <a:rect l="l" t="t" r="r" b="b"/>
              <a:pathLst>
                <a:path w="4566" h="115" extrusionOk="0">
                  <a:moveTo>
                    <a:pt x="46" y="0"/>
                  </a:moveTo>
                  <a:cubicBezTo>
                    <a:pt x="24" y="0"/>
                    <a:pt x="1" y="23"/>
                    <a:pt x="1" y="69"/>
                  </a:cubicBezTo>
                  <a:cubicBezTo>
                    <a:pt x="1" y="91"/>
                    <a:pt x="24" y="114"/>
                    <a:pt x="46" y="114"/>
                  </a:cubicBezTo>
                  <a:lnTo>
                    <a:pt x="4497" y="114"/>
                  </a:lnTo>
                  <a:cubicBezTo>
                    <a:pt x="4543" y="114"/>
                    <a:pt x="4566" y="91"/>
                    <a:pt x="4566" y="69"/>
                  </a:cubicBezTo>
                  <a:cubicBezTo>
                    <a:pt x="4566" y="23"/>
                    <a:pt x="4543" y="0"/>
                    <a:pt x="4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2722586" y="2844735"/>
              <a:ext cx="472253" cy="7018"/>
            </a:xfrm>
            <a:custGeom>
              <a:avLst/>
              <a:gdLst/>
              <a:ahLst/>
              <a:cxnLst/>
              <a:rect l="l" t="t" r="r" b="b"/>
              <a:pathLst>
                <a:path w="7739" h="115" extrusionOk="0">
                  <a:moveTo>
                    <a:pt x="46" y="0"/>
                  </a:moveTo>
                  <a:cubicBezTo>
                    <a:pt x="24" y="0"/>
                    <a:pt x="1" y="23"/>
                    <a:pt x="1" y="69"/>
                  </a:cubicBezTo>
                  <a:cubicBezTo>
                    <a:pt x="1" y="91"/>
                    <a:pt x="24" y="114"/>
                    <a:pt x="46" y="114"/>
                  </a:cubicBezTo>
                  <a:lnTo>
                    <a:pt x="7670" y="114"/>
                  </a:lnTo>
                  <a:cubicBezTo>
                    <a:pt x="7716" y="114"/>
                    <a:pt x="7739" y="91"/>
                    <a:pt x="7739" y="69"/>
                  </a:cubicBezTo>
                  <a:cubicBezTo>
                    <a:pt x="7739" y="23"/>
                    <a:pt x="7716" y="0"/>
                    <a:pt x="7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356268" y="3226371"/>
              <a:ext cx="278629" cy="7018"/>
            </a:xfrm>
            <a:custGeom>
              <a:avLst/>
              <a:gdLst/>
              <a:ahLst/>
              <a:cxnLst/>
              <a:rect l="l" t="t" r="r" b="b"/>
              <a:pathLst>
                <a:path w="4566" h="115" extrusionOk="0">
                  <a:moveTo>
                    <a:pt x="46" y="0"/>
                  </a:moveTo>
                  <a:cubicBezTo>
                    <a:pt x="24" y="0"/>
                    <a:pt x="1" y="23"/>
                    <a:pt x="1" y="46"/>
                  </a:cubicBezTo>
                  <a:cubicBezTo>
                    <a:pt x="1" y="92"/>
                    <a:pt x="24" y="114"/>
                    <a:pt x="46" y="114"/>
                  </a:cubicBezTo>
                  <a:lnTo>
                    <a:pt x="4497" y="114"/>
                  </a:lnTo>
                  <a:cubicBezTo>
                    <a:pt x="4543" y="114"/>
                    <a:pt x="4566" y="92"/>
                    <a:pt x="4566" y="46"/>
                  </a:cubicBezTo>
                  <a:cubicBezTo>
                    <a:pt x="4566" y="23"/>
                    <a:pt x="4543" y="0"/>
                    <a:pt x="4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689145" y="3226371"/>
              <a:ext cx="73898" cy="7018"/>
            </a:xfrm>
            <a:custGeom>
              <a:avLst/>
              <a:gdLst/>
              <a:ahLst/>
              <a:cxnLst/>
              <a:rect l="l" t="t" r="r" b="b"/>
              <a:pathLst>
                <a:path w="1211" h="115" extrusionOk="0">
                  <a:moveTo>
                    <a:pt x="69" y="0"/>
                  </a:moveTo>
                  <a:cubicBezTo>
                    <a:pt x="24" y="0"/>
                    <a:pt x="1" y="23"/>
                    <a:pt x="1" y="46"/>
                  </a:cubicBezTo>
                  <a:cubicBezTo>
                    <a:pt x="1" y="92"/>
                    <a:pt x="24" y="114"/>
                    <a:pt x="69" y="114"/>
                  </a:cubicBezTo>
                  <a:lnTo>
                    <a:pt x="1142" y="114"/>
                  </a:lnTo>
                  <a:cubicBezTo>
                    <a:pt x="1188" y="114"/>
                    <a:pt x="1211" y="92"/>
                    <a:pt x="1211" y="46"/>
                  </a:cubicBezTo>
                  <a:cubicBezTo>
                    <a:pt x="1211" y="23"/>
                    <a:pt x="1188"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2847987" y="2981243"/>
              <a:ext cx="87811" cy="277225"/>
            </a:xfrm>
            <a:custGeom>
              <a:avLst/>
              <a:gdLst/>
              <a:ahLst/>
              <a:cxnLst/>
              <a:rect l="l" t="t" r="r" b="b"/>
              <a:pathLst>
                <a:path w="1439" h="4543" extrusionOk="0">
                  <a:moveTo>
                    <a:pt x="0" y="0"/>
                  </a:moveTo>
                  <a:lnTo>
                    <a:pt x="0" y="4542"/>
                  </a:lnTo>
                  <a:lnTo>
                    <a:pt x="1438" y="4542"/>
                  </a:lnTo>
                  <a:lnTo>
                    <a:pt x="1438"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2973327" y="3089863"/>
              <a:ext cx="94768" cy="172755"/>
            </a:xfrm>
            <a:custGeom>
              <a:avLst/>
              <a:gdLst/>
              <a:ahLst/>
              <a:cxnLst/>
              <a:rect l="l" t="t" r="r" b="b"/>
              <a:pathLst>
                <a:path w="1553" h="2831" extrusionOk="0">
                  <a:moveTo>
                    <a:pt x="1438" y="115"/>
                  </a:moveTo>
                  <a:lnTo>
                    <a:pt x="1438" y="2717"/>
                  </a:lnTo>
                  <a:lnTo>
                    <a:pt x="114" y="2717"/>
                  </a:lnTo>
                  <a:lnTo>
                    <a:pt x="114" y="115"/>
                  </a:lnTo>
                  <a:close/>
                  <a:moveTo>
                    <a:pt x="46" y="0"/>
                  </a:moveTo>
                  <a:cubicBezTo>
                    <a:pt x="23" y="0"/>
                    <a:pt x="0" y="23"/>
                    <a:pt x="0" y="46"/>
                  </a:cubicBezTo>
                  <a:lnTo>
                    <a:pt x="0" y="2762"/>
                  </a:lnTo>
                  <a:cubicBezTo>
                    <a:pt x="0" y="2808"/>
                    <a:pt x="23" y="2831"/>
                    <a:pt x="46" y="2831"/>
                  </a:cubicBezTo>
                  <a:lnTo>
                    <a:pt x="1484" y="2831"/>
                  </a:lnTo>
                  <a:cubicBezTo>
                    <a:pt x="1530" y="2831"/>
                    <a:pt x="1552" y="2808"/>
                    <a:pt x="1552" y="2762"/>
                  </a:cubicBezTo>
                  <a:lnTo>
                    <a:pt x="1552" y="46"/>
                  </a:lnTo>
                  <a:cubicBezTo>
                    <a:pt x="1552" y="23"/>
                    <a:pt x="1530" y="0"/>
                    <a:pt x="1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3104220" y="2953355"/>
              <a:ext cx="86469" cy="305113"/>
            </a:xfrm>
            <a:custGeom>
              <a:avLst/>
              <a:gdLst/>
              <a:ahLst/>
              <a:cxnLst/>
              <a:rect l="l" t="t" r="r" b="b"/>
              <a:pathLst>
                <a:path w="1417" h="5000" extrusionOk="0">
                  <a:moveTo>
                    <a:pt x="1" y="1"/>
                  </a:moveTo>
                  <a:lnTo>
                    <a:pt x="1" y="4999"/>
                  </a:lnTo>
                  <a:lnTo>
                    <a:pt x="1416" y="4999"/>
                  </a:lnTo>
                  <a:lnTo>
                    <a:pt x="1416"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2399472" y="1865565"/>
              <a:ext cx="720127" cy="225661"/>
            </a:xfrm>
            <a:custGeom>
              <a:avLst/>
              <a:gdLst/>
              <a:ahLst/>
              <a:cxnLst/>
              <a:rect l="l" t="t" r="r" b="b"/>
              <a:pathLst>
                <a:path w="11801" h="3698" extrusionOk="0">
                  <a:moveTo>
                    <a:pt x="7282" y="0"/>
                  </a:moveTo>
                  <a:lnTo>
                    <a:pt x="3515" y="3538"/>
                  </a:lnTo>
                  <a:lnTo>
                    <a:pt x="114" y="46"/>
                  </a:lnTo>
                  <a:cubicBezTo>
                    <a:pt x="103" y="34"/>
                    <a:pt x="86" y="29"/>
                    <a:pt x="69" y="29"/>
                  </a:cubicBezTo>
                  <a:cubicBezTo>
                    <a:pt x="52" y="29"/>
                    <a:pt x="35" y="34"/>
                    <a:pt x="23" y="46"/>
                  </a:cubicBezTo>
                  <a:cubicBezTo>
                    <a:pt x="0" y="69"/>
                    <a:pt x="0" y="91"/>
                    <a:pt x="23" y="114"/>
                  </a:cubicBezTo>
                  <a:lnTo>
                    <a:pt x="3515" y="3698"/>
                  </a:lnTo>
                  <a:lnTo>
                    <a:pt x="7304" y="160"/>
                  </a:lnTo>
                  <a:lnTo>
                    <a:pt x="11687" y="3561"/>
                  </a:lnTo>
                  <a:cubicBezTo>
                    <a:pt x="11698" y="3572"/>
                    <a:pt x="11715" y="3578"/>
                    <a:pt x="11732" y="3578"/>
                  </a:cubicBezTo>
                  <a:cubicBezTo>
                    <a:pt x="11750" y="3578"/>
                    <a:pt x="11767" y="3572"/>
                    <a:pt x="11778" y="3561"/>
                  </a:cubicBezTo>
                  <a:cubicBezTo>
                    <a:pt x="11801" y="3515"/>
                    <a:pt x="11778" y="3492"/>
                    <a:pt x="11755" y="3469"/>
                  </a:cubicBezTo>
                  <a:lnTo>
                    <a:pt x="72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2346504" y="1812598"/>
              <a:ext cx="114295" cy="115699"/>
            </a:xfrm>
            <a:custGeom>
              <a:avLst/>
              <a:gdLst/>
              <a:ahLst/>
              <a:cxnLst/>
              <a:rect l="l" t="t" r="r" b="b"/>
              <a:pathLst>
                <a:path w="1873" h="1896" extrusionOk="0">
                  <a:moveTo>
                    <a:pt x="937" y="1"/>
                  </a:moveTo>
                  <a:cubicBezTo>
                    <a:pt x="412" y="1"/>
                    <a:pt x="1" y="434"/>
                    <a:pt x="1" y="937"/>
                  </a:cubicBezTo>
                  <a:cubicBezTo>
                    <a:pt x="1" y="1461"/>
                    <a:pt x="412" y="1895"/>
                    <a:pt x="937" y="1895"/>
                  </a:cubicBezTo>
                  <a:cubicBezTo>
                    <a:pt x="1462" y="1895"/>
                    <a:pt x="1873" y="1461"/>
                    <a:pt x="1873" y="937"/>
                  </a:cubicBezTo>
                  <a:cubicBezTo>
                    <a:pt x="1873" y="434"/>
                    <a:pt x="1462" y="1"/>
                    <a:pt x="937"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2786659" y="1812598"/>
              <a:ext cx="115699" cy="115699"/>
            </a:xfrm>
            <a:custGeom>
              <a:avLst/>
              <a:gdLst/>
              <a:ahLst/>
              <a:cxnLst/>
              <a:rect l="l" t="t" r="r" b="b"/>
              <a:pathLst>
                <a:path w="1896" h="1896" extrusionOk="0">
                  <a:moveTo>
                    <a:pt x="937" y="1"/>
                  </a:moveTo>
                  <a:cubicBezTo>
                    <a:pt x="434" y="1"/>
                    <a:pt x="1" y="434"/>
                    <a:pt x="1" y="937"/>
                  </a:cubicBezTo>
                  <a:cubicBezTo>
                    <a:pt x="1" y="1461"/>
                    <a:pt x="434" y="1895"/>
                    <a:pt x="937" y="1895"/>
                  </a:cubicBezTo>
                  <a:cubicBezTo>
                    <a:pt x="1462" y="1895"/>
                    <a:pt x="1895" y="1461"/>
                    <a:pt x="1895" y="937"/>
                  </a:cubicBezTo>
                  <a:cubicBezTo>
                    <a:pt x="1895" y="434"/>
                    <a:pt x="1462" y="1"/>
                    <a:pt x="937"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2556849" y="2022943"/>
              <a:ext cx="114295" cy="114234"/>
            </a:xfrm>
            <a:custGeom>
              <a:avLst/>
              <a:gdLst/>
              <a:ahLst/>
              <a:cxnLst/>
              <a:rect l="l" t="t" r="r" b="b"/>
              <a:pathLst>
                <a:path w="1873" h="1872" extrusionOk="0">
                  <a:moveTo>
                    <a:pt x="936" y="0"/>
                  </a:moveTo>
                  <a:cubicBezTo>
                    <a:pt x="411" y="0"/>
                    <a:pt x="1" y="411"/>
                    <a:pt x="1" y="936"/>
                  </a:cubicBezTo>
                  <a:cubicBezTo>
                    <a:pt x="1" y="1461"/>
                    <a:pt x="411" y="1872"/>
                    <a:pt x="936" y="1872"/>
                  </a:cubicBezTo>
                  <a:cubicBezTo>
                    <a:pt x="1461" y="1872"/>
                    <a:pt x="1872" y="1461"/>
                    <a:pt x="1872" y="936"/>
                  </a:cubicBezTo>
                  <a:cubicBezTo>
                    <a:pt x="1872" y="411"/>
                    <a:pt x="1461" y="0"/>
                    <a:pt x="936"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3056867" y="2022943"/>
              <a:ext cx="115699" cy="114234"/>
            </a:xfrm>
            <a:custGeom>
              <a:avLst/>
              <a:gdLst/>
              <a:ahLst/>
              <a:cxnLst/>
              <a:rect l="l" t="t" r="r" b="b"/>
              <a:pathLst>
                <a:path w="1896" h="1872" extrusionOk="0">
                  <a:moveTo>
                    <a:pt x="959" y="0"/>
                  </a:moveTo>
                  <a:cubicBezTo>
                    <a:pt x="435" y="0"/>
                    <a:pt x="1" y="411"/>
                    <a:pt x="1" y="936"/>
                  </a:cubicBezTo>
                  <a:cubicBezTo>
                    <a:pt x="1" y="1461"/>
                    <a:pt x="435" y="1872"/>
                    <a:pt x="959" y="1872"/>
                  </a:cubicBezTo>
                  <a:cubicBezTo>
                    <a:pt x="1462" y="1872"/>
                    <a:pt x="1895" y="1461"/>
                    <a:pt x="1895" y="936"/>
                  </a:cubicBezTo>
                  <a:cubicBezTo>
                    <a:pt x="1895" y="411"/>
                    <a:pt x="1462" y="0"/>
                    <a:pt x="959"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rot="5400000">
              <a:off x="1497102" y="2204828"/>
              <a:ext cx="262477" cy="262870"/>
            </a:xfrm>
            <a:custGeom>
              <a:avLst/>
              <a:gdLst/>
              <a:ahLst/>
              <a:cxnLst/>
              <a:rect l="l" t="t" r="r" b="b"/>
              <a:pathLst>
                <a:path w="5799" h="5808" extrusionOk="0">
                  <a:moveTo>
                    <a:pt x="46" y="1"/>
                  </a:moveTo>
                  <a:cubicBezTo>
                    <a:pt x="0" y="1"/>
                    <a:pt x="0" y="2808"/>
                    <a:pt x="0" y="5798"/>
                  </a:cubicBezTo>
                  <a:cubicBezTo>
                    <a:pt x="0" y="5805"/>
                    <a:pt x="498" y="5808"/>
                    <a:pt x="1201" y="5808"/>
                  </a:cubicBezTo>
                  <a:cubicBezTo>
                    <a:pt x="2899" y="5808"/>
                    <a:pt x="5798" y="5792"/>
                    <a:pt x="5798" y="5776"/>
                  </a:cubicBezTo>
                  <a:cubicBezTo>
                    <a:pt x="5798" y="2580"/>
                    <a:pt x="3219" y="1"/>
                    <a:pt x="4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38"/>
          <p:cNvSpPr/>
          <p:nvPr/>
        </p:nvSpPr>
        <p:spPr>
          <a:xfrm>
            <a:off x="6142823" y="447493"/>
            <a:ext cx="160131" cy="74943"/>
          </a:xfrm>
          <a:custGeom>
            <a:avLst/>
            <a:gdLst/>
            <a:ahLst/>
            <a:cxnLst/>
            <a:rect l="l" t="t" r="r" b="b"/>
            <a:pathLst>
              <a:path w="3220" h="1507" extrusionOk="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6139442" y="442967"/>
            <a:ext cx="168038" cy="84044"/>
          </a:xfrm>
          <a:custGeom>
            <a:avLst/>
            <a:gdLst/>
            <a:ahLst/>
            <a:cxnLst/>
            <a:rect l="l" t="t" r="r" b="b"/>
            <a:pathLst>
              <a:path w="3379" h="1690" extrusionOk="0">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6143967" y="629107"/>
            <a:ext cx="157843" cy="157843"/>
          </a:xfrm>
          <a:custGeom>
            <a:avLst/>
            <a:gdLst/>
            <a:ahLst/>
            <a:cxnLst/>
            <a:rect l="l" t="t" r="r" b="b"/>
            <a:pathLst>
              <a:path w="3174" h="3174" extrusionOk="0">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6140585" y="625725"/>
            <a:ext cx="165750" cy="165750"/>
          </a:xfrm>
          <a:custGeom>
            <a:avLst/>
            <a:gdLst/>
            <a:ahLst/>
            <a:cxnLst/>
            <a:rect l="l" t="t" r="r" b="b"/>
            <a:pathLst>
              <a:path w="3333" h="3333" extrusionOk="0">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6218909" y="-106450"/>
            <a:ext cx="50" cy="553992"/>
          </a:xfrm>
          <a:custGeom>
            <a:avLst/>
            <a:gdLst/>
            <a:ahLst/>
            <a:cxnLst/>
            <a:rect l="l" t="t" r="r" b="b"/>
            <a:pathLst>
              <a:path w="1" h="11140" extrusionOk="0">
                <a:moveTo>
                  <a:pt x="0" y="11139"/>
                </a:moveTo>
                <a:lnTo>
                  <a:pt x="0" y="1"/>
                </a:lnTo>
              </a:path>
            </a:pathLst>
          </a:custGeom>
          <a:solidFill>
            <a:srgbClr val="F6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6214334" y="-106450"/>
            <a:ext cx="8007" cy="553992"/>
          </a:xfrm>
          <a:custGeom>
            <a:avLst/>
            <a:gdLst/>
            <a:ahLst/>
            <a:cxnLst/>
            <a:rect l="l" t="t" r="r" b="b"/>
            <a:pathLst>
              <a:path w="161" h="11140" extrusionOk="0">
                <a:moveTo>
                  <a:pt x="1" y="1"/>
                </a:moveTo>
                <a:lnTo>
                  <a:pt x="1" y="11139"/>
                </a:lnTo>
                <a:lnTo>
                  <a:pt x="161" y="11139"/>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5986225" y="476982"/>
            <a:ext cx="474474" cy="239002"/>
          </a:xfrm>
          <a:custGeom>
            <a:avLst/>
            <a:gdLst/>
            <a:ahLst/>
            <a:cxnLst/>
            <a:rect l="l" t="t" r="r" b="b"/>
            <a:pathLst>
              <a:path w="9541" h="4806" extrusionOk="0">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5981650" y="473601"/>
            <a:ext cx="482480" cy="246362"/>
          </a:xfrm>
          <a:custGeom>
            <a:avLst/>
            <a:gdLst/>
            <a:ahLst/>
            <a:cxnLst/>
            <a:rect l="l" t="t" r="r" b="b"/>
            <a:pathLst>
              <a:path w="9702" h="4954" extrusionOk="0">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7124665" y="597063"/>
            <a:ext cx="203367" cy="95178"/>
          </a:xfrm>
          <a:custGeom>
            <a:avLst/>
            <a:gdLst/>
            <a:ahLst/>
            <a:cxnLst/>
            <a:rect l="l" t="t" r="r" b="b"/>
            <a:pathLst>
              <a:path w="3220" h="1507" extrusionOk="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7120370" y="591316"/>
            <a:ext cx="213409" cy="106736"/>
          </a:xfrm>
          <a:custGeom>
            <a:avLst/>
            <a:gdLst/>
            <a:ahLst/>
            <a:cxnLst/>
            <a:rect l="l" t="t" r="r" b="b"/>
            <a:pathLst>
              <a:path w="3379" h="1690" extrusionOk="0">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7126117" y="827715"/>
            <a:ext cx="200462" cy="200462"/>
          </a:xfrm>
          <a:custGeom>
            <a:avLst/>
            <a:gdLst/>
            <a:ahLst/>
            <a:cxnLst/>
            <a:rect l="l" t="t" r="r" b="b"/>
            <a:pathLst>
              <a:path w="3174" h="3174" extrusionOk="0">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7121823" y="823420"/>
            <a:ext cx="210504" cy="210504"/>
          </a:xfrm>
          <a:custGeom>
            <a:avLst/>
            <a:gdLst/>
            <a:ahLst/>
            <a:cxnLst/>
            <a:rect l="l" t="t" r="r" b="b"/>
            <a:pathLst>
              <a:path w="3333" h="3333" extrusionOk="0">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221294" y="-106450"/>
            <a:ext cx="63" cy="703575"/>
          </a:xfrm>
          <a:custGeom>
            <a:avLst/>
            <a:gdLst/>
            <a:ahLst/>
            <a:cxnLst/>
            <a:rect l="l" t="t" r="r" b="b"/>
            <a:pathLst>
              <a:path w="1" h="11140" extrusionOk="0">
                <a:moveTo>
                  <a:pt x="0" y="11139"/>
                </a:moveTo>
                <a:lnTo>
                  <a:pt x="0" y="1"/>
                </a:lnTo>
              </a:path>
            </a:pathLst>
          </a:custGeom>
          <a:solidFill>
            <a:srgbClr val="F6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7215484" y="-106450"/>
            <a:ext cx="10168" cy="703575"/>
          </a:xfrm>
          <a:custGeom>
            <a:avLst/>
            <a:gdLst/>
            <a:ahLst/>
            <a:cxnLst/>
            <a:rect l="l" t="t" r="r" b="b"/>
            <a:pathLst>
              <a:path w="161" h="11140" extrusionOk="0">
                <a:moveTo>
                  <a:pt x="1" y="1"/>
                </a:moveTo>
                <a:lnTo>
                  <a:pt x="1" y="11139"/>
                </a:lnTo>
                <a:lnTo>
                  <a:pt x="161" y="11139"/>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6925785" y="634516"/>
            <a:ext cx="602586" cy="303535"/>
          </a:xfrm>
          <a:custGeom>
            <a:avLst/>
            <a:gdLst/>
            <a:ahLst/>
            <a:cxnLst/>
            <a:rect l="l" t="t" r="r" b="b"/>
            <a:pathLst>
              <a:path w="9541" h="4806" extrusionOk="0">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6919975" y="630221"/>
            <a:ext cx="612754" cy="312882"/>
          </a:xfrm>
          <a:custGeom>
            <a:avLst/>
            <a:gdLst/>
            <a:ahLst/>
            <a:cxnLst/>
            <a:rect l="l" t="t" r="r" b="b"/>
            <a:pathLst>
              <a:path w="9702" h="4954" extrusionOk="0">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rot="-5400000" flipH="1">
            <a:off x="933819" y="4369684"/>
            <a:ext cx="251003" cy="25240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709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E9EEC96-E23E-D6AD-315A-080438C5909C}"/>
              </a:ext>
            </a:extLst>
          </p:cNvPr>
          <p:cNvPicPr>
            <a:picLocks noChangeAspect="1"/>
          </p:cNvPicPr>
          <p:nvPr/>
        </p:nvPicPr>
        <p:blipFill>
          <a:blip r:embed="rId3"/>
          <a:stretch>
            <a:fillRect/>
          </a:stretch>
        </p:blipFill>
        <p:spPr>
          <a:xfrm>
            <a:off x="1733460" y="68580"/>
            <a:ext cx="5789473" cy="5143500"/>
          </a:xfrm>
          <a:prstGeom prst="rect">
            <a:avLst/>
          </a:prstGeom>
        </p:spPr>
      </p:pic>
    </p:spTree>
    <p:extLst>
      <p:ext uri="{BB962C8B-B14F-4D97-AF65-F5344CB8AC3E}">
        <p14:creationId xmlns:p14="http://schemas.microsoft.com/office/powerpoint/2010/main" val="2185930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37"/>
          <p:cNvSpPr/>
          <p:nvPr/>
        </p:nvSpPr>
        <p:spPr>
          <a:xfrm>
            <a:off x="1592400" y="1164050"/>
            <a:ext cx="560700" cy="560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291675" y="1164050"/>
            <a:ext cx="560700" cy="560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6990950" y="1164050"/>
            <a:ext cx="560700" cy="560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1592400" y="2978688"/>
            <a:ext cx="560700" cy="560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4291675" y="2978688"/>
            <a:ext cx="560700" cy="560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6990950" y="2978688"/>
            <a:ext cx="560700" cy="560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table of contents</a:t>
            </a:r>
            <a:endParaRPr/>
          </a:p>
        </p:txBody>
      </p:sp>
      <p:sp>
        <p:nvSpPr>
          <p:cNvPr id="770" name="Google Shape;770;p37"/>
          <p:cNvSpPr txBox="1">
            <a:spLocks noGrp="1"/>
          </p:cNvSpPr>
          <p:nvPr>
            <p:ph type="title" idx="2"/>
          </p:nvPr>
        </p:nvSpPr>
        <p:spPr>
          <a:xfrm>
            <a:off x="720000" y="1776963"/>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INTRODUCTION</a:t>
            </a:r>
            <a:endParaRPr dirty="0"/>
          </a:p>
        </p:txBody>
      </p:sp>
      <p:sp>
        <p:nvSpPr>
          <p:cNvPr id="771" name="Google Shape;771;p37"/>
          <p:cNvSpPr txBox="1">
            <a:spLocks noGrp="1"/>
          </p:cNvSpPr>
          <p:nvPr>
            <p:ph type="subTitle" idx="1"/>
          </p:nvPr>
        </p:nvSpPr>
        <p:spPr>
          <a:xfrm>
            <a:off x="720000" y="2304663"/>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dirty="0"/>
              <a:t>What is </a:t>
            </a:r>
            <a:r>
              <a:rPr lang="en-GB" dirty="0" err="1"/>
              <a:t>MyJob</a:t>
            </a:r>
            <a:r>
              <a:rPr lang="en-GB" dirty="0"/>
              <a:t> How its Works</a:t>
            </a:r>
          </a:p>
        </p:txBody>
      </p:sp>
      <p:sp>
        <p:nvSpPr>
          <p:cNvPr id="772" name="Google Shape;772;p37"/>
          <p:cNvSpPr txBox="1">
            <a:spLocks noGrp="1"/>
          </p:cNvSpPr>
          <p:nvPr>
            <p:ph type="title" idx="3"/>
          </p:nvPr>
        </p:nvSpPr>
        <p:spPr>
          <a:xfrm>
            <a:off x="3419269" y="1776963"/>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Modules</a:t>
            </a:r>
            <a:endParaRPr dirty="0"/>
          </a:p>
        </p:txBody>
      </p:sp>
      <p:sp>
        <p:nvSpPr>
          <p:cNvPr id="773" name="Google Shape;773;p37"/>
          <p:cNvSpPr txBox="1">
            <a:spLocks noGrp="1"/>
          </p:cNvSpPr>
          <p:nvPr>
            <p:ph type="subTitle" idx="4"/>
          </p:nvPr>
        </p:nvSpPr>
        <p:spPr>
          <a:xfrm>
            <a:off x="3419271" y="2304663"/>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Main 3 modules describe</a:t>
            </a:r>
            <a:endParaRPr dirty="0"/>
          </a:p>
        </p:txBody>
      </p:sp>
      <p:sp>
        <p:nvSpPr>
          <p:cNvPr id="774" name="Google Shape;774;p37"/>
          <p:cNvSpPr txBox="1">
            <a:spLocks noGrp="1"/>
          </p:cNvSpPr>
          <p:nvPr>
            <p:ph type="title" idx="5"/>
          </p:nvPr>
        </p:nvSpPr>
        <p:spPr>
          <a:xfrm>
            <a:off x="720000" y="3591600"/>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Existing system</a:t>
            </a:r>
            <a:endParaRPr dirty="0"/>
          </a:p>
        </p:txBody>
      </p:sp>
      <p:sp>
        <p:nvSpPr>
          <p:cNvPr id="775" name="Google Shape;775;p37"/>
          <p:cNvSpPr txBox="1">
            <a:spLocks noGrp="1"/>
          </p:cNvSpPr>
          <p:nvPr>
            <p:ph type="subTitle" idx="6"/>
          </p:nvPr>
        </p:nvSpPr>
        <p:spPr>
          <a:xfrm>
            <a:off x="720000" y="4119300"/>
            <a:ext cx="2305500" cy="48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Problems of Previous System</a:t>
            </a:r>
            <a:endParaRPr dirty="0"/>
          </a:p>
        </p:txBody>
      </p:sp>
      <p:sp>
        <p:nvSpPr>
          <p:cNvPr id="776" name="Google Shape;776;p37"/>
          <p:cNvSpPr txBox="1">
            <a:spLocks noGrp="1"/>
          </p:cNvSpPr>
          <p:nvPr>
            <p:ph type="title" idx="7"/>
          </p:nvPr>
        </p:nvSpPr>
        <p:spPr>
          <a:xfrm>
            <a:off x="3419269" y="3591600"/>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Advantages</a:t>
            </a:r>
            <a:endParaRPr dirty="0"/>
          </a:p>
        </p:txBody>
      </p:sp>
      <p:sp>
        <p:nvSpPr>
          <p:cNvPr id="777" name="Google Shape;777;p37"/>
          <p:cNvSpPr txBox="1">
            <a:spLocks noGrp="1"/>
          </p:cNvSpPr>
          <p:nvPr>
            <p:ph type="subTitle" idx="8"/>
          </p:nvPr>
        </p:nvSpPr>
        <p:spPr>
          <a:xfrm>
            <a:off x="3419269" y="4119300"/>
            <a:ext cx="2305500" cy="48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Describe the </a:t>
            </a:r>
            <a:r>
              <a:rPr lang="en-IN" dirty="0" err="1"/>
              <a:t>benifts</a:t>
            </a:r>
            <a:r>
              <a:rPr lang="en-IN" dirty="0"/>
              <a:t> of our application</a:t>
            </a:r>
            <a:endParaRPr dirty="0"/>
          </a:p>
        </p:txBody>
      </p:sp>
      <p:sp>
        <p:nvSpPr>
          <p:cNvPr id="778" name="Google Shape;778;p37"/>
          <p:cNvSpPr txBox="1">
            <a:spLocks noGrp="1"/>
          </p:cNvSpPr>
          <p:nvPr>
            <p:ph type="title" idx="9"/>
          </p:nvPr>
        </p:nvSpPr>
        <p:spPr>
          <a:xfrm>
            <a:off x="6118545" y="1852412"/>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Software specification</a:t>
            </a:r>
            <a:endParaRPr dirty="0"/>
          </a:p>
        </p:txBody>
      </p:sp>
      <p:sp>
        <p:nvSpPr>
          <p:cNvPr id="779" name="Google Shape;779;p37"/>
          <p:cNvSpPr txBox="1">
            <a:spLocks noGrp="1"/>
          </p:cNvSpPr>
          <p:nvPr>
            <p:ph type="subTitle" idx="13"/>
          </p:nvPr>
        </p:nvSpPr>
        <p:spPr>
          <a:xfrm>
            <a:off x="6118549" y="2304663"/>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Application used programs</a:t>
            </a:r>
            <a:endParaRPr dirty="0"/>
          </a:p>
        </p:txBody>
      </p:sp>
      <p:sp>
        <p:nvSpPr>
          <p:cNvPr id="780" name="Google Shape;780;p37"/>
          <p:cNvSpPr txBox="1">
            <a:spLocks noGrp="1"/>
          </p:cNvSpPr>
          <p:nvPr>
            <p:ph type="title" idx="14"/>
          </p:nvPr>
        </p:nvSpPr>
        <p:spPr>
          <a:xfrm>
            <a:off x="6118545" y="3591600"/>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Conclusion</a:t>
            </a:r>
            <a:endParaRPr dirty="0"/>
          </a:p>
        </p:txBody>
      </p:sp>
      <p:sp>
        <p:nvSpPr>
          <p:cNvPr id="781" name="Google Shape;781;p37"/>
          <p:cNvSpPr txBox="1">
            <a:spLocks noGrp="1"/>
          </p:cNvSpPr>
          <p:nvPr>
            <p:ph type="subTitle" idx="15"/>
          </p:nvPr>
        </p:nvSpPr>
        <p:spPr>
          <a:xfrm>
            <a:off x="6118545" y="4119300"/>
            <a:ext cx="2305500" cy="48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How this application make future better</a:t>
            </a:r>
            <a:endParaRPr dirty="0"/>
          </a:p>
        </p:txBody>
      </p:sp>
      <p:sp>
        <p:nvSpPr>
          <p:cNvPr id="782" name="Google Shape;782;p37"/>
          <p:cNvSpPr txBox="1">
            <a:spLocks noGrp="1"/>
          </p:cNvSpPr>
          <p:nvPr>
            <p:ph type="title" idx="16"/>
          </p:nvPr>
        </p:nvSpPr>
        <p:spPr>
          <a:xfrm>
            <a:off x="1592400" y="1239500"/>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783" name="Google Shape;783;p37"/>
          <p:cNvSpPr txBox="1">
            <a:spLocks noGrp="1"/>
          </p:cNvSpPr>
          <p:nvPr>
            <p:ph type="title" idx="17"/>
          </p:nvPr>
        </p:nvSpPr>
        <p:spPr>
          <a:xfrm>
            <a:off x="4291650" y="1239500"/>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784" name="Google Shape;784;p37"/>
          <p:cNvSpPr txBox="1">
            <a:spLocks noGrp="1"/>
          </p:cNvSpPr>
          <p:nvPr>
            <p:ph type="title" idx="18"/>
          </p:nvPr>
        </p:nvSpPr>
        <p:spPr>
          <a:xfrm>
            <a:off x="6990950" y="1239500"/>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785" name="Google Shape;785;p37"/>
          <p:cNvSpPr txBox="1">
            <a:spLocks noGrp="1"/>
          </p:cNvSpPr>
          <p:nvPr>
            <p:ph type="title" idx="19"/>
          </p:nvPr>
        </p:nvSpPr>
        <p:spPr>
          <a:xfrm>
            <a:off x="1592400" y="3054138"/>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786" name="Google Shape;786;p37"/>
          <p:cNvSpPr txBox="1">
            <a:spLocks noGrp="1"/>
          </p:cNvSpPr>
          <p:nvPr>
            <p:ph type="title" idx="20"/>
          </p:nvPr>
        </p:nvSpPr>
        <p:spPr>
          <a:xfrm>
            <a:off x="4291650" y="3054138"/>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05</a:t>
            </a:r>
            <a:endParaRPr/>
          </a:p>
        </p:txBody>
      </p:sp>
      <p:sp>
        <p:nvSpPr>
          <p:cNvPr id="787" name="Google Shape;787;p37"/>
          <p:cNvSpPr txBox="1">
            <a:spLocks noGrp="1"/>
          </p:cNvSpPr>
          <p:nvPr>
            <p:ph type="title" idx="21"/>
          </p:nvPr>
        </p:nvSpPr>
        <p:spPr>
          <a:xfrm>
            <a:off x="6990950" y="3054138"/>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grpSp>
        <p:nvGrpSpPr>
          <p:cNvPr id="872" name="Google Shape;872;p40"/>
          <p:cNvGrpSpPr/>
          <p:nvPr/>
        </p:nvGrpSpPr>
        <p:grpSpPr>
          <a:xfrm>
            <a:off x="5373300" y="2710565"/>
            <a:ext cx="3057679" cy="1878249"/>
            <a:chOff x="5565749" y="2591902"/>
            <a:chExt cx="3275149" cy="2011835"/>
          </a:xfrm>
        </p:grpSpPr>
        <p:sp>
          <p:nvSpPr>
            <p:cNvPr id="873" name="Google Shape;873;p40"/>
            <p:cNvSpPr/>
            <p:nvPr/>
          </p:nvSpPr>
          <p:spPr>
            <a:xfrm>
              <a:off x="8222923" y="3134384"/>
              <a:ext cx="617975" cy="1469351"/>
            </a:xfrm>
            <a:custGeom>
              <a:avLst/>
              <a:gdLst/>
              <a:ahLst/>
              <a:cxnLst/>
              <a:rect l="l" t="t" r="r" b="b"/>
              <a:pathLst>
                <a:path w="9725" h="23123" fill="none" extrusionOk="0">
                  <a:moveTo>
                    <a:pt x="1" y="23122"/>
                  </a:moveTo>
                  <a:lnTo>
                    <a:pt x="9724" y="23122"/>
                  </a:lnTo>
                  <a:lnTo>
                    <a:pt x="9724" y="0"/>
                  </a:lnTo>
                  <a:lnTo>
                    <a:pt x="1" y="0"/>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6451940" y="2591902"/>
              <a:ext cx="617975" cy="2011835"/>
            </a:xfrm>
            <a:custGeom>
              <a:avLst/>
              <a:gdLst/>
              <a:ahLst/>
              <a:cxnLst/>
              <a:rect l="l" t="t" r="r" b="b"/>
              <a:pathLst>
                <a:path w="9725" h="31660" fill="none" extrusionOk="0">
                  <a:moveTo>
                    <a:pt x="1" y="31659"/>
                  </a:moveTo>
                  <a:lnTo>
                    <a:pt x="9724" y="31659"/>
                  </a:lnTo>
                  <a:lnTo>
                    <a:pt x="9724" y="1"/>
                  </a:lnTo>
                  <a:lnTo>
                    <a:pt x="1" y="1"/>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5565749" y="3159040"/>
              <a:ext cx="617975" cy="1444696"/>
            </a:xfrm>
            <a:custGeom>
              <a:avLst/>
              <a:gdLst/>
              <a:ahLst/>
              <a:cxnLst/>
              <a:rect l="l" t="t" r="r" b="b"/>
              <a:pathLst>
                <a:path w="9725" h="22735" fill="none" extrusionOk="0">
                  <a:moveTo>
                    <a:pt x="1" y="22734"/>
                  </a:moveTo>
                  <a:lnTo>
                    <a:pt x="9724" y="22734"/>
                  </a:lnTo>
                  <a:lnTo>
                    <a:pt x="9724" y="0"/>
                  </a:lnTo>
                  <a:lnTo>
                    <a:pt x="1" y="0"/>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7336733" y="3568078"/>
              <a:ext cx="617912" cy="1035656"/>
            </a:xfrm>
            <a:custGeom>
              <a:avLst/>
              <a:gdLst/>
              <a:ahLst/>
              <a:cxnLst/>
              <a:rect l="l" t="t" r="r" b="b"/>
              <a:pathLst>
                <a:path w="9724" h="16298" fill="none" extrusionOk="0">
                  <a:moveTo>
                    <a:pt x="0" y="16297"/>
                  </a:moveTo>
                  <a:lnTo>
                    <a:pt x="9724" y="16297"/>
                  </a:lnTo>
                  <a:lnTo>
                    <a:pt x="9724" y="0"/>
                  </a:lnTo>
                  <a:lnTo>
                    <a:pt x="0" y="0"/>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0"/>
          <p:cNvGrpSpPr/>
          <p:nvPr/>
        </p:nvGrpSpPr>
        <p:grpSpPr>
          <a:xfrm>
            <a:off x="5373289" y="2398378"/>
            <a:ext cx="3621730" cy="1517815"/>
            <a:chOff x="5598425" y="3272425"/>
            <a:chExt cx="1495100" cy="626575"/>
          </a:xfrm>
        </p:grpSpPr>
        <p:sp>
          <p:nvSpPr>
            <p:cNvPr id="878" name="Google Shape;878;p40"/>
            <p:cNvSpPr/>
            <p:nvPr/>
          </p:nvSpPr>
          <p:spPr>
            <a:xfrm>
              <a:off x="5611000" y="3272425"/>
              <a:ext cx="1482525" cy="617450"/>
            </a:xfrm>
            <a:custGeom>
              <a:avLst/>
              <a:gdLst/>
              <a:ahLst/>
              <a:cxnLst/>
              <a:rect l="l" t="t" r="r" b="b"/>
              <a:pathLst>
                <a:path w="59301" h="24698" fill="none" extrusionOk="0">
                  <a:moveTo>
                    <a:pt x="0" y="8834"/>
                  </a:moveTo>
                  <a:lnTo>
                    <a:pt x="11732" y="21456"/>
                  </a:lnTo>
                  <a:lnTo>
                    <a:pt x="15590" y="14403"/>
                  </a:lnTo>
                  <a:lnTo>
                    <a:pt x="18763" y="21867"/>
                  </a:lnTo>
                  <a:lnTo>
                    <a:pt x="25428" y="15499"/>
                  </a:lnTo>
                  <a:lnTo>
                    <a:pt x="31659" y="24697"/>
                  </a:lnTo>
                  <a:lnTo>
                    <a:pt x="38233" y="8605"/>
                  </a:lnTo>
                  <a:lnTo>
                    <a:pt x="46495" y="11618"/>
                  </a:lnTo>
                  <a:lnTo>
                    <a:pt x="53023" y="2488"/>
                  </a:lnTo>
                  <a:lnTo>
                    <a:pt x="56059" y="5090"/>
                  </a:lnTo>
                  <a:lnTo>
                    <a:pt x="59300" y="0"/>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5893450" y="3796250"/>
              <a:ext cx="19425" cy="18875"/>
            </a:xfrm>
            <a:custGeom>
              <a:avLst/>
              <a:gdLst/>
              <a:ahLst/>
              <a:cxnLst/>
              <a:rect l="l" t="t" r="r" b="b"/>
              <a:pathLst>
                <a:path w="777" h="755" extrusionOk="0">
                  <a:moveTo>
                    <a:pt x="389" y="1"/>
                  </a:moveTo>
                  <a:cubicBezTo>
                    <a:pt x="183" y="1"/>
                    <a:pt x="1" y="161"/>
                    <a:pt x="1" y="389"/>
                  </a:cubicBezTo>
                  <a:cubicBezTo>
                    <a:pt x="1" y="594"/>
                    <a:pt x="183" y="754"/>
                    <a:pt x="389" y="754"/>
                  </a:cubicBezTo>
                  <a:cubicBezTo>
                    <a:pt x="594" y="754"/>
                    <a:pt x="777" y="594"/>
                    <a:pt x="777" y="389"/>
                  </a:cubicBezTo>
                  <a:cubicBezTo>
                    <a:pt x="777" y="161"/>
                    <a:pt x="594"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5598425" y="3480125"/>
              <a:ext cx="18875" cy="18850"/>
            </a:xfrm>
            <a:custGeom>
              <a:avLst/>
              <a:gdLst/>
              <a:ahLst/>
              <a:cxnLst/>
              <a:rect l="l" t="t" r="r" b="b"/>
              <a:pathLst>
                <a:path w="755" h="754" extrusionOk="0">
                  <a:moveTo>
                    <a:pt x="389" y="1"/>
                  </a:moveTo>
                  <a:cubicBezTo>
                    <a:pt x="184" y="1"/>
                    <a:pt x="1" y="160"/>
                    <a:pt x="1" y="366"/>
                  </a:cubicBezTo>
                  <a:cubicBezTo>
                    <a:pt x="1" y="571"/>
                    <a:pt x="184" y="754"/>
                    <a:pt x="389" y="754"/>
                  </a:cubicBezTo>
                  <a:cubicBezTo>
                    <a:pt x="594" y="754"/>
                    <a:pt x="754" y="571"/>
                    <a:pt x="754" y="366"/>
                  </a:cubicBezTo>
                  <a:cubicBezTo>
                    <a:pt x="754" y="160"/>
                    <a:pt x="594"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6072050" y="3808825"/>
              <a:ext cx="18875" cy="18850"/>
            </a:xfrm>
            <a:custGeom>
              <a:avLst/>
              <a:gdLst/>
              <a:ahLst/>
              <a:cxnLst/>
              <a:rect l="l" t="t" r="r" b="b"/>
              <a:pathLst>
                <a:path w="755" h="754" extrusionOk="0">
                  <a:moveTo>
                    <a:pt x="389" y="0"/>
                  </a:moveTo>
                  <a:cubicBezTo>
                    <a:pt x="161" y="0"/>
                    <a:pt x="1" y="160"/>
                    <a:pt x="1" y="388"/>
                  </a:cubicBezTo>
                  <a:cubicBezTo>
                    <a:pt x="1" y="593"/>
                    <a:pt x="161" y="753"/>
                    <a:pt x="389" y="753"/>
                  </a:cubicBezTo>
                  <a:cubicBezTo>
                    <a:pt x="594" y="753"/>
                    <a:pt x="754" y="593"/>
                    <a:pt x="754" y="388"/>
                  </a:cubicBezTo>
                  <a:cubicBezTo>
                    <a:pt x="754" y="160"/>
                    <a:pt x="594"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6392750" y="3880150"/>
              <a:ext cx="18875" cy="18850"/>
            </a:xfrm>
            <a:custGeom>
              <a:avLst/>
              <a:gdLst/>
              <a:ahLst/>
              <a:cxnLst/>
              <a:rect l="l" t="t" r="r" b="b"/>
              <a:pathLst>
                <a:path w="755" h="754" extrusionOk="0">
                  <a:moveTo>
                    <a:pt x="389" y="0"/>
                  </a:moveTo>
                  <a:cubicBezTo>
                    <a:pt x="183" y="0"/>
                    <a:pt x="1" y="160"/>
                    <a:pt x="1" y="388"/>
                  </a:cubicBezTo>
                  <a:cubicBezTo>
                    <a:pt x="1" y="594"/>
                    <a:pt x="183" y="753"/>
                    <a:pt x="389" y="753"/>
                  </a:cubicBezTo>
                  <a:cubicBezTo>
                    <a:pt x="594" y="753"/>
                    <a:pt x="754" y="594"/>
                    <a:pt x="754" y="388"/>
                  </a:cubicBezTo>
                  <a:cubicBezTo>
                    <a:pt x="754" y="160"/>
                    <a:pt x="594"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6763675" y="3552600"/>
              <a:ext cx="18850" cy="19425"/>
            </a:xfrm>
            <a:custGeom>
              <a:avLst/>
              <a:gdLst/>
              <a:ahLst/>
              <a:cxnLst/>
              <a:rect l="l" t="t" r="r" b="b"/>
              <a:pathLst>
                <a:path w="754" h="777" extrusionOk="0">
                  <a:moveTo>
                    <a:pt x="388" y="0"/>
                  </a:moveTo>
                  <a:cubicBezTo>
                    <a:pt x="160" y="0"/>
                    <a:pt x="0" y="183"/>
                    <a:pt x="0" y="389"/>
                  </a:cubicBezTo>
                  <a:cubicBezTo>
                    <a:pt x="0" y="594"/>
                    <a:pt x="160" y="777"/>
                    <a:pt x="388" y="777"/>
                  </a:cubicBezTo>
                  <a:cubicBezTo>
                    <a:pt x="594" y="777"/>
                    <a:pt x="753" y="594"/>
                    <a:pt x="753" y="389"/>
                  </a:cubicBezTo>
                  <a:cubicBezTo>
                    <a:pt x="753" y="183"/>
                    <a:pt x="594"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6926300" y="3323775"/>
              <a:ext cx="19425" cy="18850"/>
            </a:xfrm>
            <a:custGeom>
              <a:avLst/>
              <a:gdLst/>
              <a:ahLst/>
              <a:cxnLst/>
              <a:rect l="l" t="t" r="r" b="b"/>
              <a:pathLst>
                <a:path w="777" h="754" extrusionOk="0">
                  <a:moveTo>
                    <a:pt x="388" y="1"/>
                  </a:moveTo>
                  <a:cubicBezTo>
                    <a:pt x="183" y="1"/>
                    <a:pt x="0" y="183"/>
                    <a:pt x="0" y="389"/>
                  </a:cubicBezTo>
                  <a:cubicBezTo>
                    <a:pt x="0" y="594"/>
                    <a:pt x="183" y="754"/>
                    <a:pt x="388" y="754"/>
                  </a:cubicBezTo>
                  <a:cubicBezTo>
                    <a:pt x="594" y="754"/>
                    <a:pt x="777" y="594"/>
                    <a:pt x="777" y="389"/>
                  </a:cubicBezTo>
                  <a:cubicBezTo>
                    <a:pt x="777" y="183"/>
                    <a:pt x="594"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7002775" y="3389975"/>
              <a:ext cx="18850" cy="18850"/>
            </a:xfrm>
            <a:custGeom>
              <a:avLst/>
              <a:gdLst/>
              <a:ahLst/>
              <a:cxnLst/>
              <a:rect l="l" t="t" r="r" b="b"/>
              <a:pathLst>
                <a:path w="754" h="754" extrusionOk="0">
                  <a:moveTo>
                    <a:pt x="365" y="0"/>
                  </a:moveTo>
                  <a:cubicBezTo>
                    <a:pt x="160" y="0"/>
                    <a:pt x="0" y="160"/>
                    <a:pt x="0" y="388"/>
                  </a:cubicBezTo>
                  <a:cubicBezTo>
                    <a:pt x="0" y="594"/>
                    <a:pt x="160" y="754"/>
                    <a:pt x="365" y="754"/>
                  </a:cubicBezTo>
                  <a:cubicBezTo>
                    <a:pt x="571" y="754"/>
                    <a:pt x="753" y="594"/>
                    <a:pt x="753" y="388"/>
                  </a:cubicBezTo>
                  <a:cubicBezTo>
                    <a:pt x="753" y="160"/>
                    <a:pt x="571"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40"/>
          <p:cNvSpPr txBox="1">
            <a:spLocks noGrp="1"/>
          </p:cNvSpPr>
          <p:nvPr>
            <p:ph type="title"/>
          </p:nvPr>
        </p:nvSpPr>
        <p:spPr>
          <a:xfrm>
            <a:off x="1718667" y="2230961"/>
            <a:ext cx="3179115" cy="75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TABLES</a:t>
            </a:r>
            <a:endParaRPr sz="4800" dirty="0"/>
          </a:p>
        </p:txBody>
      </p:sp>
      <p:grpSp>
        <p:nvGrpSpPr>
          <p:cNvPr id="890" name="Google Shape;890;p40"/>
          <p:cNvGrpSpPr/>
          <p:nvPr/>
        </p:nvGrpSpPr>
        <p:grpSpPr>
          <a:xfrm>
            <a:off x="4817701" y="1401000"/>
            <a:ext cx="3057649" cy="3187835"/>
            <a:chOff x="5373251" y="1404825"/>
            <a:chExt cx="3057649" cy="3187835"/>
          </a:xfrm>
        </p:grpSpPr>
        <p:grpSp>
          <p:nvGrpSpPr>
            <p:cNvPr id="891" name="Google Shape;891;p40"/>
            <p:cNvGrpSpPr/>
            <p:nvPr/>
          </p:nvGrpSpPr>
          <p:grpSpPr>
            <a:xfrm flipH="1">
              <a:off x="5373251" y="1404825"/>
              <a:ext cx="1951500" cy="1360500"/>
              <a:chOff x="6815125" y="1404825"/>
              <a:chExt cx="1951500" cy="1360500"/>
            </a:xfrm>
          </p:grpSpPr>
          <p:grpSp>
            <p:nvGrpSpPr>
              <p:cNvPr id="892" name="Google Shape;892;p40"/>
              <p:cNvGrpSpPr/>
              <p:nvPr/>
            </p:nvGrpSpPr>
            <p:grpSpPr>
              <a:xfrm>
                <a:off x="6815125" y="1404825"/>
                <a:ext cx="1951500" cy="1360500"/>
                <a:chOff x="6815125" y="1532888"/>
                <a:chExt cx="1951500" cy="1360500"/>
              </a:xfrm>
            </p:grpSpPr>
            <p:sp>
              <p:nvSpPr>
                <p:cNvPr id="893" name="Google Shape;893;p40"/>
                <p:cNvSpPr/>
                <p:nvPr/>
              </p:nvSpPr>
              <p:spPr>
                <a:xfrm>
                  <a:off x="6815125" y="1532888"/>
                  <a:ext cx="1951500" cy="1360500"/>
                </a:xfrm>
                <a:prstGeom prst="roundRect">
                  <a:avLst>
                    <a:gd name="adj" fmla="val 638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6815125" y="1532888"/>
                  <a:ext cx="1951500" cy="249900"/>
                </a:xfrm>
                <a:prstGeom prst="round2SameRect">
                  <a:avLst>
                    <a:gd name="adj1" fmla="val 33313"/>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6914025" y="1633400"/>
                  <a:ext cx="64990" cy="66828"/>
                </a:xfrm>
                <a:custGeom>
                  <a:avLst/>
                  <a:gdLst/>
                  <a:ahLst/>
                  <a:cxnLst/>
                  <a:rect l="l" t="t" r="r" b="b"/>
                  <a:pathLst>
                    <a:path w="778" h="800" fill="none" extrusionOk="0">
                      <a:moveTo>
                        <a:pt x="777" y="411"/>
                      </a:moveTo>
                      <a:cubicBezTo>
                        <a:pt x="777" y="617"/>
                        <a:pt x="617" y="799"/>
                        <a:pt x="389" y="799"/>
                      </a:cubicBezTo>
                      <a:cubicBezTo>
                        <a:pt x="161" y="799"/>
                        <a:pt x="1" y="617"/>
                        <a:pt x="1" y="411"/>
                      </a:cubicBezTo>
                      <a:cubicBezTo>
                        <a:pt x="1" y="183"/>
                        <a:pt x="161" y="1"/>
                        <a:pt x="389" y="1"/>
                      </a:cubicBezTo>
                      <a:cubicBezTo>
                        <a:pt x="617" y="1"/>
                        <a:pt x="777" y="183"/>
                        <a:pt x="777" y="411"/>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7037988" y="1633400"/>
                  <a:ext cx="66828" cy="66828"/>
                </a:xfrm>
                <a:custGeom>
                  <a:avLst/>
                  <a:gdLst/>
                  <a:ahLst/>
                  <a:cxnLst/>
                  <a:rect l="l" t="t" r="r" b="b"/>
                  <a:pathLst>
                    <a:path w="800" h="800" fill="none" extrusionOk="0">
                      <a:moveTo>
                        <a:pt x="799" y="411"/>
                      </a:moveTo>
                      <a:cubicBezTo>
                        <a:pt x="799" y="617"/>
                        <a:pt x="617" y="799"/>
                        <a:pt x="411" y="799"/>
                      </a:cubicBezTo>
                      <a:cubicBezTo>
                        <a:pt x="183" y="799"/>
                        <a:pt x="1" y="617"/>
                        <a:pt x="1" y="411"/>
                      </a:cubicBezTo>
                      <a:cubicBezTo>
                        <a:pt x="1" y="183"/>
                        <a:pt x="183" y="1"/>
                        <a:pt x="411" y="1"/>
                      </a:cubicBezTo>
                      <a:cubicBezTo>
                        <a:pt x="617" y="1"/>
                        <a:pt x="799" y="183"/>
                        <a:pt x="799" y="411"/>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7163873" y="1633400"/>
                  <a:ext cx="66744" cy="66828"/>
                </a:xfrm>
                <a:custGeom>
                  <a:avLst/>
                  <a:gdLst/>
                  <a:ahLst/>
                  <a:cxnLst/>
                  <a:rect l="l" t="t" r="r" b="b"/>
                  <a:pathLst>
                    <a:path w="799" h="800" fill="none" extrusionOk="0">
                      <a:moveTo>
                        <a:pt x="799" y="411"/>
                      </a:moveTo>
                      <a:cubicBezTo>
                        <a:pt x="799" y="617"/>
                        <a:pt x="616" y="799"/>
                        <a:pt x="388" y="799"/>
                      </a:cubicBezTo>
                      <a:cubicBezTo>
                        <a:pt x="183" y="799"/>
                        <a:pt x="0" y="617"/>
                        <a:pt x="0" y="411"/>
                      </a:cubicBezTo>
                      <a:cubicBezTo>
                        <a:pt x="0" y="183"/>
                        <a:pt x="183" y="1"/>
                        <a:pt x="388" y="1"/>
                      </a:cubicBezTo>
                      <a:cubicBezTo>
                        <a:pt x="616" y="1"/>
                        <a:pt x="799" y="183"/>
                        <a:pt x="799" y="411"/>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40"/>
              <p:cNvSpPr/>
              <p:nvPr/>
            </p:nvSpPr>
            <p:spPr>
              <a:xfrm>
                <a:off x="7850181" y="2007128"/>
                <a:ext cx="84" cy="15287"/>
              </a:xfrm>
              <a:custGeom>
                <a:avLst/>
                <a:gdLst/>
                <a:ahLst/>
                <a:cxnLst/>
                <a:rect l="l" t="t" r="r" b="b"/>
                <a:pathLst>
                  <a:path w="1" h="183" fill="none" extrusionOk="0">
                    <a:moveTo>
                      <a:pt x="1" y="0"/>
                    </a:moveTo>
                    <a:lnTo>
                      <a:pt x="1" y="183"/>
                    </a:lnTo>
                  </a:path>
                </a:pathLst>
              </a:custGeom>
              <a:noFill/>
              <a:ln w="1150" cap="flat"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8254398" y="2014730"/>
                <a:ext cx="320440" cy="21051"/>
              </a:xfrm>
              <a:custGeom>
                <a:avLst/>
                <a:gdLst/>
                <a:ahLst/>
                <a:cxnLst/>
                <a:rect l="l" t="t" r="r" b="b"/>
                <a:pathLst>
                  <a:path w="3836" h="252" extrusionOk="0">
                    <a:moveTo>
                      <a:pt x="115" y="1"/>
                    </a:moveTo>
                    <a:cubicBezTo>
                      <a:pt x="46" y="1"/>
                      <a:pt x="0" y="46"/>
                      <a:pt x="0" y="115"/>
                    </a:cubicBezTo>
                    <a:cubicBezTo>
                      <a:pt x="0" y="183"/>
                      <a:pt x="46" y="252"/>
                      <a:pt x="115" y="252"/>
                    </a:cubicBezTo>
                    <a:lnTo>
                      <a:pt x="3698" y="252"/>
                    </a:lnTo>
                    <a:cubicBezTo>
                      <a:pt x="3767" y="252"/>
                      <a:pt x="3835" y="183"/>
                      <a:pt x="3835" y="115"/>
                    </a:cubicBezTo>
                    <a:cubicBezTo>
                      <a:pt x="3835" y="46"/>
                      <a:pt x="3767"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7836816" y="1965194"/>
                <a:ext cx="320440" cy="21051"/>
              </a:xfrm>
              <a:custGeom>
                <a:avLst/>
                <a:gdLst/>
                <a:ahLst/>
                <a:cxnLst/>
                <a:rect l="l" t="t" r="r" b="b"/>
                <a:pathLst>
                  <a:path w="3836" h="252" extrusionOk="0">
                    <a:moveTo>
                      <a:pt x="138" y="0"/>
                    </a:moveTo>
                    <a:cubicBezTo>
                      <a:pt x="46" y="0"/>
                      <a:pt x="1" y="46"/>
                      <a:pt x="1" y="114"/>
                    </a:cubicBezTo>
                    <a:cubicBezTo>
                      <a:pt x="1" y="183"/>
                      <a:pt x="46" y="251"/>
                      <a:pt x="138" y="251"/>
                    </a:cubicBezTo>
                    <a:lnTo>
                      <a:pt x="3698" y="251"/>
                    </a:lnTo>
                    <a:cubicBezTo>
                      <a:pt x="3767" y="251"/>
                      <a:pt x="3835" y="183"/>
                      <a:pt x="3835" y="114"/>
                    </a:cubicBezTo>
                    <a:cubicBezTo>
                      <a:pt x="3835" y="46"/>
                      <a:pt x="3767"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7836816" y="1915576"/>
                <a:ext cx="173586" cy="21051"/>
              </a:xfrm>
              <a:custGeom>
                <a:avLst/>
                <a:gdLst/>
                <a:ahLst/>
                <a:cxnLst/>
                <a:rect l="l" t="t" r="r" b="b"/>
                <a:pathLst>
                  <a:path w="2078" h="252" extrusionOk="0">
                    <a:moveTo>
                      <a:pt x="69" y="1"/>
                    </a:moveTo>
                    <a:cubicBezTo>
                      <a:pt x="24" y="1"/>
                      <a:pt x="1" y="46"/>
                      <a:pt x="1" y="69"/>
                    </a:cubicBezTo>
                    <a:lnTo>
                      <a:pt x="1" y="183"/>
                    </a:lnTo>
                    <a:cubicBezTo>
                      <a:pt x="1" y="229"/>
                      <a:pt x="24" y="252"/>
                      <a:pt x="69" y="252"/>
                    </a:cubicBezTo>
                    <a:lnTo>
                      <a:pt x="2009" y="252"/>
                    </a:lnTo>
                    <a:cubicBezTo>
                      <a:pt x="2055" y="252"/>
                      <a:pt x="2078" y="229"/>
                      <a:pt x="2078" y="183"/>
                    </a:cubicBezTo>
                    <a:lnTo>
                      <a:pt x="2078" y="69"/>
                    </a:lnTo>
                    <a:cubicBezTo>
                      <a:pt x="2078" y="46"/>
                      <a:pt x="2055" y="1"/>
                      <a:pt x="2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8002713" y="1925098"/>
                <a:ext cx="84" cy="15370"/>
              </a:xfrm>
              <a:custGeom>
                <a:avLst/>
                <a:gdLst/>
                <a:ahLst/>
                <a:cxnLst/>
                <a:rect l="l" t="t" r="r" b="b"/>
                <a:pathLst>
                  <a:path w="1" h="184" fill="none" extrusionOk="0">
                    <a:moveTo>
                      <a:pt x="1" y="1"/>
                    </a:moveTo>
                    <a:lnTo>
                      <a:pt x="1" y="183"/>
                    </a:lnTo>
                  </a:path>
                </a:pathLst>
              </a:custGeom>
              <a:noFill/>
              <a:ln w="1150" cap="flat"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7989348" y="1879322"/>
                <a:ext cx="350931" cy="22972"/>
              </a:xfrm>
              <a:custGeom>
                <a:avLst/>
                <a:gdLst/>
                <a:ahLst/>
                <a:cxnLst/>
                <a:rect l="l" t="t" r="r" b="b"/>
                <a:pathLst>
                  <a:path w="4201" h="275" extrusionOk="0">
                    <a:moveTo>
                      <a:pt x="138" y="1"/>
                    </a:moveTo>
                    <a:cubicBezTo>
                      <a:pt x="69" y="1"/>
                      <a:pt x="1" y="47"/>
                      <a:pt x="1" y="138"/>
                    </a:cubicBezTo>
                    <a:cubicBezTo>
                      <a:pt x="1" y="206"/>
                      <a:pt x="69" y="275"/>
                      <a:pt x="138" y="275"/>
                    </a:cubicBezTo>
                    <a:lnTo>
                      <a:pt x="4041" y="275"/>
                    </a:lnTo>
                    <a:cubicBezTo>
                      <a:pt x="4132" y="275"/>
                      <a:pt x="4201" y="206"/>
                      <a:pt x="4201" y="138"/>
                    </a:cubicBezTo>
                    <a:cubicBezTo>
                      <a:pt x="4201" y="47"/>
                      <a:pt x="4132" y="1"/>
                      <a:pt x="4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7989348" y="1825944"/>
                <a:ext cx="190794" cy="22972"/>
              </a:xfrm>
              <a:custGeom>
                <a:avLst/>
                <a:gdLst/>
                <a:ahLst/>
                <a:cxnLst/>
                <a:rect l="l" t="t" r="r" b="b"/>
                <a:pathLst>
                  <a:path w="2284" h="275" extrusionOk="0">
                    <a:moveTo>
                      <a:pt x="69" y="1"/>
                    </a:moveTo>
                    <a:cubicBezTo>
                      <a:pt x="24" y="1"/>
                      <a:pt x="1" y="24"/>
                      <a:pt x="1" y="69"/>
                    </a:cubicBezTo>
                    <a:lnTo>
                      <a:pt x="1" y="206"/>
                    </a:lnTo>
                    <a:cubicBezTo>
                      <a:pt x="1" y="252"/>
                      <a:pt x="24" y="275"/>
                      <a:pt x="69" y="275"/>
                    </a:cubicBezTo>
                    <a:lnTo>
                      <a:pt x="2215" y="275"/>
                    </a:lnTo>
                    <a:cubicBezTo>
                      <a:pt x="2260" y="275"/>
                      <a:pt x="2283" y="252"/>
                      <a:pt x="2283" y="206"/>
                    </a:cubicBezTo>
                    <a:lnTo>
                      <a:pt x="2283" y="69"/>
                    </a:lnTo>
                    <a:cubicBezTo>
                      <a:pt x="2283" y="24"/>
                      <a:pt x="2260"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0"/>
              <p:cNvSpPr/>
              <p:nvPr/>
            </p:nvSpPr>
            <p:spPr>
              <a:xfrm>
                <a:off x="7150424" y="1876482"/>
                <a:ext cx="629269" cy="586082"/>
              </a:xfrm>
              <a:custGeom>
                <a:avLst/>
                <a:gdLst/>
                <a:ahLst/>
                <a:cxnLst/>
                <a:rect l="l" t="t" r="r" b="b"/>
                <a:pathLst>
                  <a:path w="7533" h="7016" extrusionOk="0">
                    <a:moveTo>
                      <a:pt x="3690" y="1"/>
                    </a:moveTo>
                    <a:cubicBezTo>
                      <a:pt x="3539" y="1"/>
                      <a:pt x="3390" y="12"/>
                      <a:pt x="3242" y="35"/>
                    </a:cubicBezTo>
                    <a:cubicBezTo>
                      <a:pt x="1325" y="332"/>
                      <a:pt x="1" y="2135"/>
                      <a:pt x="297" y="4052"/>
                    </a:cubicBezTo>
                    <a:cubicBezTo>
                      <a:pt x="566" y="5768"/>
                      <a:pt x="2070" y="7015"/>
                      <a:pt x="3759" y="7015"/>
                    </a:cubicBezTo>
                    <a:cubicBezTo>
                      <a:pt x="3935" y="7015"/>
                      <a:pt x="4113" y="7002"/>
                      <a:pt x="4292" y="6974"/>
                    </a:cubicBezTo>
                    <a:cubicBezTo>
                      <a:pt x="6209" y="6700"/>
                      <a:pt x="7533" y="4897"/>
                      <a:pt x="7236" y="2979"/>
                    </a:cubicBezTo>
                    <a:lnTo>
                      <a:pt x="7236" y="2979"/>
                    </a:lnTo>
                    <a:lnTo>
                      <a:pt x="3767" y="3504"/>
                    </a:lnTo>
                    <a:lnTo>
                      <a:pt x="4155" y="35"/>
                    </a:lnTo>
                    <a:cubicBezTo>
                      <a:pt x="3995" y="12"/>
                      <a:pt x="3841" y="1"/>
                      <a:pt x="369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7238134" y="1782757"/>
                <a:ext cx="688412" cy="641883"/>
              </a:xfrm>
              <a:custGeom>
                <a:avLst/>
                <a:gdLst/>
                <a:ahLst/>
                <a:cxnLst/>
                <a:rect l="l" t="t" r="r" b="b"/>
                <a:pathLst>
                  <a:path w="8241" h="7684" extrusionOk="0">
                    <a:moveTo>
                      <a:pt x="4119" y="1"/>
                    </a:moveTo>
                    <a:cubicBezTo>
                      <a:pt x="3921" y="1"/>
                      <a:pt x="3726" y="12"/>
                      <a:pt x="3539" y="39"/>
                    </a:cubicBezTo>
                    <a:cubicBezTo>
                      <a:pt x="1461" y="358"/>
                      <a:pt x="1" y="2344"/>
                      <a:pt x="320" y="4421"/>
                    </a:cubicBezTo>
                    <a:cubicBezTo>
                      <a:pt x="610" y="6306"/>
                      <a:pt x="2253" y="7683"/>
                      <a:pt x="4124" y="7683"/>
                    </a:cubicBezTo>
                    <a:cubicBezTo>
                      <a:pt x="4315" y="7683"/>
                      <a:pt x="4508" y="7669"/>
                      <a:pt x="4703" y="7639"/>
                    </a:cubicBezTo>
                    <a:cubicBezTo>
                      <a:pt x="6780" y="7320"/>
                      <a:pt x="8241" y="5357"/>
                      <a:pt x="7921" y="3257"/>
                    </a:cubicBezTo>
                    <a:lnTo>
                      <a:pt x="7921" y="3257"/>
                    </a:lnTo>
                    <a:lnTo>
                      <a:pt x="4109" y="3850"/>
                    </a:lnTo>
                    <a:lnTo>
                      <a:pt x="4543" y="16"/>
                    </a:lnTo>
                    <a:cubicBezTo>
                      <a:pt x="4401" y="6"/>
                      <a:pt x="4259" y="1"/>
                      <a:pt x="411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7646193" y="1785932"/>
                <a:ext cx="242251" cy="246094"/>
              </a:xfrm>
              <a:custGeom>
                <a:avLst/>
                <a:gdLst/>
                <a:ahLst/>
                <a:cxnLst/>
                <a:rect l="l" t="t" r="r" b="b"/>
                <a:pathLst>
                  <a:path w="2900" h="2946" extrusionOk="0">
                    <a:moveTo>
                      <a:pt x="457" y="1"/>
                    </a:moveTo>
                    <a:lnTo>
                      <a:pt x="0" y="2945"/>
                    </a:lnTo>
                    <a:lnTo>
                      <a:pt x="0" y="2945"/>
                    </a:lnTo>
                    <a:lnTo>
                      <a:pt x="2899" y="2397"/>
                    </a:lnTo>
                    <a:cubicBezTo>
                      <a:pt x="2899" y="2397"/>
                      <a:pt x="2465" y="754"/>
                      <a:pt x="457"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0"/>
            <p:cNvGrpSpPr/>
            <p:nvPr/>
          </p:nvGrpSpPr>
          <p:grpSpPr>
            <a:xfrm flipH="1">
              <a:off x="5784294" y="1478863"/>
              <a:ext cx="2646606" cy="3113797"/>
              <a:chOff x="5708976" y="1478863"/>
              <a:chExt cx="2646606" cy="3113797"/>
            </a:xfrm>
          </p:grpSpPr>
          <p:sp>
            <p:nvSpPr>
              <p:cNvPr id="909" name="Google Shape;909;p40"/>
              <p:cNvSpPr/>
              <p:nvPr/>
            </p:nvSpPr>
            <p:spPr>
              <a:xfrm>
                <a:off x="7171391" y="2444259"/>
                <a:ext cx="169827" cy="180686"/>
              </a:xfrm>
              <a:custGeom>
                <a:avLst/>
                <a:gdLst/>
                <a:ahLst/>
                <a:cxnLst/>
                <a:rect l="l" t="t" r="r" b="b"/>
                <a:pathLst>
                  <a:path w="2033" h="2163" extrusionOk="0">
                    <a:moveTo>
                      <a:pt x="1460" y="0"/>
                    </a:moveTo>
                    <a:cubicBezTo>
                      <a:pt x="1317" y="0"/>
                      <a:pt x="1173" y="107"/>
                      <a:pt x="1051" y="245"/>
                    </a:cubicBezTo>
                    <a:cubicBezTo>
                      <a:pt x="868" y="428"/>
                      <a:pt x="1" y="1295"/>
                      <a:pt x="1" y="1295"/>
                    </a:cubicBezTo>
                    <a:lnTo>
                      <a:pt x="891" y="2163"/>
                    </a:lnTo>
                    <a:cubicBezTo>
                      <a:pt x="891" y="2163"/>
                      <a:pt x="1667" y="1387"/>
                      <a:pt x="1850" y="1181"/>
                    </a:cubicBezTo>
                    <a:cubicBezTo>
                      <a:pt x="2032" y="976"/>
                      <a:pt x="1850" y="291"/>
                      <a:pt x="1667" y="86"/>
                    </a:cubicBezTo>
                    <a:cubicBezTo>
                      <a:pt x="1600" y="26"/>
                      <a:pt x="1530" y="0"/>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6492601" y="2362981"/>
                <a:ext cx="779966" cy="586082"/>
              </a:xfrm>
              <a:custGeom>
                <a:avLst/>
                <a:gdLst/>
                <a:ahLst/>
                <a:cxnLst/>
                <a:rect l="l" t="t" r="r" b="b"/>
                <a:pathLst>
                  <a:path w="9337" h="7016" extrusionOk="0">
                    <a:moveTo>
                      <a:pt x="168" y="1"/>
                    </a:moveTo>
                    <a:cubicBezTo>
                      <a:pt x="116" y="1"/>
                      <a:pt x="92" y="9"/>
                      <a:pt x="92" y="9"/>
                    </a:cubicBezTo>
                    <a:cubicBezTo>
                      <a:pt x="92" y="9"/>
                      <a:pt x="1" y="3113"/>
                      <a:pt x="1165" y="5121"/>
                    </a:cubicBezTo>
                    <a:cubicBezTo>
                      <a:pt x="2058" y="6650"/>
                      <a:pt x="3002" y="7015"/>
                      <a:pt x="3833" y="7015"/>
                    </a:cubicBezTo>
                    <a:cubicBezTo>
                      <a:pt x="4107" y="7015"/>
                      <a:pt x="4368" y="6976"/>
                      <a:pt x="4612" y="6925"/>
                    </a:cubicBezTo>
                    <a:cubicBezTo>
                      <a:pt x="6369" y="6537"/>
                      <a:pt x="9336" y="3547"/>
                      <a:pt x="9336" y="3547"/>
                    </a:cubicBezTo>
                    <a:lnTo>
                      <a:pt x="7990" y="2063"/>
                    </a:lnTo>
                    <a:lnTo>
                      <a:pt x="4292" y="3136"/>
                    </a:lnTo>
                    <a:cubicBezTo>
                      <a:pt x="1558" y="228"/>
                      <a:pt x="44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6492601" y="2337002"/>
                <a:ext cx="779966" cy="623505"/>
              </a:xfrm>
              <a:custGeom>
                <a:avLst/>
                <a:gdLst/>
                <a:ahLst/>
                <a:cxnLst/>
                <a:rect l="l" t="t" r="r" b="b"/>
                <a:pathLst>
                  <a:path w="9337" h="7464" fill="none" extrusionOk="0">
                    <a:moveTo>
                      <a:pt x="92" y="320"/>
                    </a:moveTo>
                    <a:cubicBezTo>
                      <a:pt x="92" y="320"/>
                      <a:pt x="1051" y="0"/>
                      <a:pt x="4292" y="3447"/>
                    </a:cubicBezTo>
                    <a:lnTo>
                      <a:pt x="7990" y="2374"/>
                    </a:lnTo>
                    <a:lnTo>
                      <a:pt x="9336" y="3858"/>
                    </a:lnTo>
                    <a:cubicBezTo>
                      <a:pt x="9336" y="3858"/>
                      <a:pt x="6369" y="6848"/>
                      <a:pt x="4612" y="7236"/>
                    </a:cubicBezTo>
                    <a:cubicBezTo>
                      <a:pt x="3630" y="7441"/>
                      <a:pt x="2352" y="7464"/>
                      <a:pt x="1165" y="5432"/>
                    </a:cubicBezTo>
                    <a:cubicBezTo>
                      <a:pt x="1" y="3424"/>
                      <a:pt x="92" y="320"/>
                      <a:pt x="92" y="320"/>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7093204" y="2535227"/>
                <a:ext cx="179350" cy="177428"/>
              </a:xfrm>
              <a:custGeom>
                <a:avLst/>
                <a:gdLst/>
                <a:ahLst/>
                <a:cxnLst/>
                <a:rect l="l" t="t" r="r" b="b"/>
                <a:pathLst>
                  <a:path w="2147" h="2124" extrusionOk="0">
                    <a:moveTo>
                      <a:pt x="800" y="1"/>
                    </a:moveTo>
                    <a:lnTo>
                      <a:pt x="1" y="298"/>
                    </a:lnTo>
                    <a:lnTo>
                      <a:pt x="1462" y="2124"/>
                    </a:lnTo>
                    <a:cubicBezTo>
                      <a:pt x="1827" y="1736"/>
                      <a:pt x="2146" y="1485"/>
                      <a:pt x="2146" y="1485"/>
                    </a:cubicBezTo>
                    <a:lnTo>
                      <a:pt x="8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7093204" y="2535227"/>
                <a:ext cx="179350" cy="177428"/>
              </a:xfrm>
              <a:custGeom>
                <a:avLst/>
                <a:gdLst/>
                <a:ahLst/>
                <a:cxnLst/>
                <a:rect l="l" t="t" r="r" b="b"/>
                <a:pathLst>
                  <a:path w="2147" h="2124" fill="none" extrusionOk="0">
                    <a:moveTo>
                      <a:pt x="1462" y="2124"/>
                    </a:moveTo>
                    <a:cubicBezTo>
                      <a:pt x="1827" y="1736"/>
                      <a:pt x="2146" y="1485"/>
                      <a:pt x="2146" y="1485"/>
                    </a:cubicBezTo>
                    <a:lnTo>
                      <a:pt x="800" y="1"/>
                    </a:lnTo>
                    <a:lnTo>
                      <a:pt x="1" y="298"/>
                    </a:ln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6790062" y="2617256"/>
                <a:ext cx="87795" cy="57305"/>
              </a:xfrm>
              <a:custGeom>
                <a:avLst/>
                <a:gdLst/>
                <a:ahLst/>
                <a:cxnLst/>
                <a:rect l="l" t="t" r="r" b="b"/>
                <a:pathLst>
                  <a:path w="1051" h="686" fill="none" extrusionOk="0">
                    <a:moveTo>
                      <a:pt x="1" y="685"/>
                    </a:moveTo>
                    <a:cubicBezTo>
                      <a:pt x="1" y="685"/>
                      <a:pt x="480" y="160"/>
                      <a:pt x="1051" y="0"/>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6523174" y="4199798"/>
                <a:ext cx="120207" cy="192632"/>
              </a:xfrm>
              <a:custGeom>
                <a:avLst/>
                <a:gdLst/>
                <a:ahLst/>
                <a:cxnLst/>
                <a:rect l="l" t="t" r="r" b="b"/>
                <a:pathLst>
                  <a:path w="1439" h="2306" extrusionOk="0">
                    <a:moveTo>
                      <a:pt x="1438" y="0"/>
                    </a:moveTo>
                    <a:lnTo>
                      <a:pt x="23" y="114"/>
                    </a:lnTo>
                    <a:lnTo>
                      <a:pt x="0" y="2306"/>
                    </a:lnTo>
                    <a:lnTo>
                      <a:pt x="0" y="2306"/>
                    </a:lnTo>
                    <a:lnTo>
                      <a:pt x="1324" y="2077"/>
                    </a:lnTo>
                    <a:lnTo>
                      <a:pt x="1438"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6469796" y="4338964"/>
                <a:ext cx="423355" cy="253696"/>
              </a:xfrm>
              <a:custGeom>
                <a:avLst/>
                <a:gdLst/>
                <a:ahLst/>
                <a:cxnLst/>
                <a:rect l="l" t="t" r="r" b="b"/>
                <a:pathLst>
                  <a:path w="5068" h="3037" extrusionOk="0">
                    <a:moveTo>
                      <a:pt x="114" y="1"/>
                    </a:moveTo>
                    <a:lnTo>
                      <a:pt x="0" y="3014"/>
                    </a:lnTo>
                    <a:lnTo>
                      <a:pt x="5067" y="3036"/>
                    </a:lnTo>
                    <a:lnTo>
                      <a:pt x="2556" y="1347"/>
                    </a:lnTo>
                    <a:lnTo>
                      <a:pt x="2488" y="183"/>
                    </a:lnTo>
                    <a:lnTo>
                      <a:pt x="11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6742448" y="4485816"/>
                <a:ext cx="26731" cy="59143"/>
              </a:xfrm>
              <a:custGeom>
                <a:avLst/>
                <a:gdLst/>
                <a:ahLst/>
                <a:cxnLst/>
                <a:rect l="l" t="t" r="r" b="b"/>
                <a:pathLst>
                  <a:path w="320" h="708" fill="none" extrusionOk="0">
                    <a:moveTo>
                      <a:pt x="320" y="0"/>
                    </a:moveTo>
                    <a:lnTo>
                      <a:pt x="0" y="708"/>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6704274" y="4464849"/>
                <a:ext cx="26815" cy="57221"/>
              </a:xfrm>
              <a:custGeom>
                <a:avLst/>
                <a:gdLst/>
                <a:ahLst/>
                <a:cxnLst/>
                <a:rect l="l" t="t" r="r" b="b"/>
                <a:pathLst>
                  <a:path w="321" h="685" fill="none" extrusionOk="0">
                    <a:moveTo>
                      <a:pt x="320" y="0"/>
                    </a:moveTo>
                    <a:lnTo>
                      <a:pt x="1" y="685"/>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6700431" y="4331363"/>
                <a:ext cx="110684" cy="123966"/>
              </a:xfrm>
              <a:custGeom>
                <a:avLst/>
                <a:gdLst/>
                <a:ahLst/>
                <a:cxnLst/>
                <a:rect l="l" t="t" r="r" b="b"/>
                <a:pathLst>
                  <a:path w="1325" h="1484" fill="none" extrusionOk="0">
                    <a:moveTo>
                      <a:pt x="1" y="1484"/>
                    </a:moveTo>
                    <a:cubicBezTo>
                      <a:pt x="1" y="1484"/>
                      <a:pt x="1325" y="959"/>
                      <a:pt x="1096" y="594"/>
                    </a:cubicBezTo>
                    <a:cubicBezTo>
                      <a:pt x="754" y="0"/>
                      <a:pt x="1" y="1484"/>
                      <a:pt x="1" y="1484"/>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6698593" y="4350408"/>
                <a:ext cx="26731" cy="106841"/>
              </a:xfrm>
              <a:custGeom>
                <a:avLst/>
                <a:gdLst/>
                <a:ahLst/>
                <a:cxnLst/>
                <a:rect l="l" t="t" r="r" b="b"/>
                <a:pathLst>
                  <a:path w="320" h="1279" fill="none" extrusionOk="0">
                    <a:moveTo>
                      <a:pt x="320" y="1"/>
                    </a:moveTo>
                    <a:lnTo>
                      <a:pt x="0" y="1279"/>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6473555" y="4479969"/>
                <a:ext cx="87795" cy="110767"/>
              </a:xfrm>
              <a:custGeom>
                <a:avLst/>
                <a:gdLst/>
                <a:ahLst/>
                <a:cxnLst/>
                <a:rect l="l" t="t" r="r" b="b"/>
                <a:pathLst>
                  <a:path w="1051" h="1326" extrusionOk="0">
                    <a:moveTo>
                      <a:pt x="155" y="1"/>
                    </a:moveTo>
                    <a:cubicBezTo>
                      <a:pt x="142" y="1"/>
                      <a:pt x="128" y="1"/>
                      <a:pt x="115" y="2"/>
                    </a:cubicBezTo>
                    <a:lnTo>
                      <a:pt x="1" y="2"/>
                    </a:lnTo>
                    <a:lnTo>
                      <a:pt x="1" y="70"/>
                    </a:lnTo>
                    <a:cubicBezTo>
                      <a:pt x="23" y="70"/>
                      <a:pt x="69" y="47"/>
                      <a:pt x="115" y="47"/>
                    </a:cubicBezTo>
                    <a:cubicBezTo>
                      <a:pt x="571" y="47"/>
                      <a:pt x="959" y="390"/>
                      <a:pt x="982" y="869"/>
                    </a:cubicBezTo>
                    <a:cubicBezTo>
                      <a:pt x="1005" y="1029"/>
                      <a:pt x="959" y="1189"/>
                      <a:pt x="868" y="1326"/>
                    </a:cubicBezTo>
                    <a:lnTo>
                      <a:pt x="936" y="1326"/>
                    </a:lnTo>
                    <a:cubicBezTo>
                      <a:pt x="1005" y="1189"/>
                      <a:pt x="1051" y="1029"/>
                      <a:pt x="1051" y="869"/>
                    </a:cubicBezTo>
                    <a:cubicBezTo>
                      <a:pt x="1028" y="381"/>
                      <a:pt x="618"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6364878" y="3072931"/>
                <a:ext cx="387185" cy="1168905"/>
              </a:xfrm>
              <a:custGeom>
                <a:avLst/>
                <a:gdLst/>
                <a:ahLst/>
                <a:cxnLst/>
                <a:rect l="l" t="t" r="r" b="b"/>
                <a:pathLst>
                  <a:path w="4635" h="13993" extrusionOk="0">
                    <a:moveTo>
                      <a:pt x="1" y="1"/>
                    </a:moveTo>
                    <a:lnTo>
                      <a:pt x="708" y="13992"/>
                    </a:lnTo>
                    <a:lnTo>
                      <a:pt x="3995" y="13924"/>
                    </a:lnTo>
                    <a:lnTo>
                      <a:pt x="4634" y="23"/>
                    </a:lnTo>
                    <a:lnTo>
                      <a:pt x="1"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6364878" y="3072931"/>
                <a:ext cx="59226" cy="1168905"/>
              </a:xfrm>
              <a:custGeom>
                <a:avLst/>
                <a:gdLst/>
                <a:ahLst/>
                <a:cxnLst/>
                <a:rect l="l" t="t" r="r" b="b"/>
                <a:pathLst>
                  <a:path w="709" h="13993" fill="none" extrusionOk="0">
                    <a:moveTo>
                      <a:pt x="1" y="1"/>
                    </a:moveTo>
                    <a:lnTo>
                      <a:pt x="708" y="13992"/>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6418256" y="4131133"/>
                <a:ext cx="284186" cy="84"/>
              </a:xfrm>
              <a:custGeom>
                <a:avLst/>
                <a:gdLst/>
                <a:ahLst/>
                <a:cxnLst/>
                <a:rect l="l" t="t" r="r" b="b"/>
                <a:pathLst>
                  <a:path w="3402" h="1" fill="none" extrusionOk="0">
                    <a:moveTo>
                      <a:pt x="1" y="1"/>
                    </a:moveTo>
                    <a:lnTo>
                      <a:pt x="3402" y="1"/>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5994993" y="4188354"/>
                <a:ext cx="145017" cy="215520"/>
              </a:xfrm>
              <a:custGeom>
                <a:avLst/>
                <a:gdLst/>
                <a:ahLst/>
                <a:cxnLst/>
                <a:rect l="l" t="t" r="r" b="b"/>
                <a:pathLst>
                  <a:path w="1736" h="2580" extrusionOk="0">
                    <a:moveTo>
                      <a:pt x="389" y="0"/>
                    </a:moveTo>
                    <a:lnTo>
                      <a:pt x="1" y="2055"/>
                    </a:lnTo>
                    <a:lnTo>
                      <a:pt x="1256" y="2580"/>
                    </a:lnTo>
                    <a:lnTo>
                      <a:pt x="1735" y="434"/>
                    </a:lnTo>
                    <a:lnTo>
                      <a:pt x="389"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p:nvPr/>
            </p:nvSpPr>
            <p:spPr>
              <a:xfrm>
                <a:off x="5708976" y="4340886"/>
                <a:ext cx="440564" cy="249853"/>
              </a:xfrm>
              <a:custGeom>
                <a:avLst/>
                <a:gdLst/>
                <a:ahLst/>
                <a:cxnLst/>
                <a:rect l="l" t="t" r="r" b="b"/>
                <a:pathLst>
                  <a:path w="5274" h="2991" extrusionOk="0">
                    <a:moveTo>
                      <a:pt x="5273" y="0"/>
                    </a:moveTo>
                    <a:lnTo>
                      <a:pt x="2831" y="115"/>
                    </a:lnTo>
                    <a:lnTo>
                      <a:pt x="2511" y="1301"/>
                    </a:lnTo>
                    <a:lnTo>
                      <a:pt x="1" y="2991"/>
                    </a:lnTo>
                    <a:lnTo>
                      <a:pt x="5068" y="2968"/>
                    </a:lnTo>
                    <a:lnTo>
                      <a:pt x="527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0"/>
              <p:cNvSpPr/>
              <p:nvPr/>
            </p:nvSpPr>
            <p:spPr>
              <a:xfrm>
                <a:off x="5871030" y="4462928"/>
                <a:ext cx="26815" cy="57221"/>
              </a:xfrm>
              <a:custGeom>
                <a:avLst/>
                <a:gdLst/>
                <a:ahLst/>
                <a:cxnLst/>
                <a:rect l="l" t="t" r="r" b="b"/>
                <a:pathLst>
                  <a:path w="321" h="685" fill="none" extrusionOk="0">
                    <a:moveTo>
                      <a:pt x="1" y="0"/>
                    </a:moveTo>
                    <a:lnTo>
                      <a:pt x="320" y="685"/>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5792927" y="4329441"/>
                <a:ext cx="108763" cy="124049"/>
              </a:xfrm>
              <a:custGeom>
                <a:avLst/>
                <a:gdLst/>
                <a:ahLst/>
                <a:cxnLst/>
                <a:rect l="l" t="t" r="r" b="b"/>
                <a:pathLst>
                  <a:path w="1302" h="1485" fill="none" extrusionOk="0">
                    <a:moveTo>
                      <a:pt x="1301" y="1484"/>
                    </a:moveTo>
                    <a:cubicBezTo>
                      <a:pt x="1301" y="1484"/>
                      <a:pt x="0" y="959"/>
                      <a:pt x="205" y="594"/>
                    </a:cubicBezTo>
                    <a:cubicBezTo>
                      <a:pt x="548" y="0"/>
                      <a:pt x="1301" y="1484"/>
                      <a:pt x="1301" y="1484"/>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5876794" y="4348487"/>
                <a:ext cx="26731" cy="106841"/>
              </a:xfrm>
              <a:custGeom>
                <a:avLst/>
                <a:gdLst/>
                <a:ahLst/>
                <a:cxnLst/>
                <a:rect l="l" t="t" r="r" b="b"/>
                <a:pathLst>
                  <a:path w="320" h="1279" fill="none" extrusionOk="0">
                    <a:moveTo>
                      <a:pt x="0" y="1"/>
                    </a:moveTo>
                    <a:lnTo>
                      <a:pt x="320" y="1279"/>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6040770" y="4478047"/>
                <a:ext cx="97318" cy="110767"/>
              </a:xfrm>
              <a:custGeom>
                <a:avLst/>
                <a:gdLst/>
                <a:ahLst/>
                <a:cxnLst/>
                <a:rect l="l" t="t" r="r" b="b"/>
                <a:pathLst>
                  <a:path w="1165" h="1326" extrusionOk="0">
                    <a:moveTo>
                      <a:pt x="896" y="1"/>
                    </a:moveTo>
                    <a:cubicBezTo>
                      <a:pt x="433" y="1"/>
                      <a:pt x="22" y="381"/>
                      <a:pt x="0" y="869"/>
                    </a:cubicBezTo>
                    <a:cubicBezTo>
                      <a:pt x="0" y="1029"/>
                      <a:pt x="46" y="1189"/>
                      <a:pt x="114" y="1326"/>
                    </a:cubicBezTo>
                    <a:lnTo>
                      <a:pt x="183" y="1326"/>
                    </a:lnTo>
                    <a:cubicBezTo>
                      <a:pt x="92" y="1189"/>
                      <a:pt x="69" y="1029"/>
                      <a:pt x="69" y="869"/>
                    </a:cubicBezTo>
                    <a:cubicBezTo>
                      <a:pt x="91" y="426"/>
                      <a:pt x="457" y="69"/>
                      <a:pt x="896" y="69"/>
                    </a:cubicBezTo>
                    <a:cubicBezTo>
                      <a:pt x="909" y="69"/>
                      <a:pt x="923" y="70"/>
                      <a:pt x="936" y="70"/>
                    </a:cubicBezTo>
                    <a:cubicBezTo>
                      <a:pt x="982" y="70"/>
                      <a:pt x="1119" y="93"/>
                      <a:pt x="1164" y="93"/>
                    </a:cubicBezTo>
                    <a:lnTo>
                      <a:pt x="1164" y="25"/>
                    </a:lnTo>
                    <a:cubicBezTo>
                      <a:pt x="1142" y="25"/>
                      <a:pt x="982" y="2"/>
                      <a:pt x="936" y="2"/>
                    </a:cubicBezTo>
                    <a:cubicBezTo>
                      <a:pt x="923" y="1"/>
                      <a:pt x="909" y="1"/>
                      <a:pt x="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5958740" y="3093898"/>
                <a:ext cx="591177" cy="1178428"/>
              </a:xfrm>
              <a:custGeom>
                <a:avLst/>
                <a:gdLst/>
                <a:ahLst/>
                <a:cxnLst/>
                <a:rect l="l" t="t" r="r" b="b"/>
                <a:pathLst>
                  <a:path w="7077" h="14107" extrusionOk="0">
                    <a:moveTo>
                      <a:pt x="2489" y="1"/>
                    </a:moveTo>
                    <a:lnTo>
                      <a:pt x="1" y="13376"/>
                    </a:lnTo>
                    <a:lnTo>
                      <a:pt x="3379" y="14107"/>
                    </a:lnTo>
                    <a:lnTo>
                      <a:pt x="7077" y="229"/>
                    </a:lnTo>
                    <a:lnTo>
                      <a:pt x="2489"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6240915" y="3215941"/>
                <a:ext cx="366217" cy="1056384"/>
              </a:xfrm>
              <a:custGeom>
                <a:avLst/>
                <a:gdLst/>
                <a:ahLst/>
                <a:cxnLst/>
                <a:rect l="l" t="t" r="r" b="b"/>
                <a:pathLst>
                  <a:path w="4384" h="12646" fill="none" extrusionOk="0">
                    <a:moveTo>
                      <a:pt x="1" y="12646"/>
                    </a:moveTo>
                    <a:lnTo>
                      <a:pt x="3379" y="0"/>
                    </a:lnTo>
                    <a:lnTo>
                      <a:pt x="4383" y="0"/>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6128479" y="3202575"/>
                <a:ext cx="139253" cy="103082"/>
              </a:xfrm>
              <a:custGeom>
                <a:avLst/>
                <a:gdLst/>
                <a:ahLst/>
                <a:cxnLst/>
                <a:rect l="l" t="t" r="r" b="b"/>
                <a:pathLst>
                  <a:path w="1667" h="1234" fill="none" extrusionOk="0">
                    <a:moveTo>
                      <a:pt x="0" y="1233"/>
                    </a:moveTo>
                    <a:cubicBezTo>
                      <a:pt x="0" y="1233"/>
                      <a:pt x="1050" y="1233"/>
                      <a:pt x="1667" y="1"/>
                    </a:cubicBezTo>
                  </a:path>
                </a:pathLst>
              </a:custGeom>
              <a:noFill/>
              <a:ln w="2275" cap="rnd"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5975948" y="4121610"/>
                <a:ext cx="287945" cy="61064"/>
              </a:xfrm>
              <a:custGeom>
                <a:avLst/>
                <a:gdLst/>
                <a:ahLst/>
                <a:cxnLst/>
                <a:rect l="l" t="t" r="r" b="b"/>
                <a:pathLst>
                  <a:path w="3447" h="731" fill="none" extrusionOk="0">
                    <a:moveTo>
                      <a:pt x="0" y="0"/>
                    </a:moveTo>
                    <a:lnTo>
                      <a:pt x="3447" y="731"/>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6143682" y="2382695"/>
                <a:ext cx="621667" cy="758999"/>
              </a:xfrm>
              <a:custGeom>
                <a:avLst/>
                <a:gdLst/>
                <a:ahLst/>
                <a:cxnLst/>
                <a:rect l="l" t="t" r="r" b="b"/>
                <a:pathLst>
                  <a:path w="7442" h="9086" extrusionOk="0">
                    <a:moveTo>
                      <a:pt x="3149" y="1"/>
                    </a:moveTo>
                    <a:cubicBezTo>
                      <a:pt x="2185" y="1"/>
                      <a:pt x="433" y="1340"/>
                      <a:pt x="206" y="3128"/>
                    </a:cubicBezTo>
                    <a:cubicBezTo>
                      <a:pt x="1" y="4931"/>
                      <a:pt x="1" y="9085"/>
                      <a:pt x="1" y="9085"/>
                    </a:cubicBezTo>
                    <a:lnTo>
                      <a:pt x="7442" y="9085"/>
                    </a:lnTo>
                    <a:lnTo>
                      <a:pt x="6894" y="3516"/>
                    </a:lnTo>
                    <a:lnTo>
                      <a:pt x="4931" y="252"/>
                    </a:lnTo>
                    <a:cubicBezTo>
                      <a:pt x="4931" y="252"/>
                      <a:pt x="4109" y="47"/>
                      <a:pt x="3174" y="1"/>
                    </a:cubicBezTo>
                    <a:cubicBezTo>
                      <a:pt x="3166" y="1"/>
                      <a:pt x="3158" y="1"/>
                      <a:pt x="3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6143682" y="2380857"/>
                <a:ext cx="621667" cy="760837"/>
              </a:xfrm>
              <a:custGeom>
                <a:avLst/>
                <a:gdLst/>
                <a:ahLst/>
                <a:cxnLst/>
                <a:rect l="l" t="t" r="r" b="b"/>
                <a:pathLst>
                  <a:path w="7442" h="9108" fill="none" extrusionOk="0">
                    <a:moveTo>
                      <a:pt x="6666" y="3173"/>
                    </a:moveTo>
                    <a:lnTo>
                      <a:pt x="7442" y="9107"/>
                    </a:lnTo>
                    <a:lnTo>
                      <a:pt x="1" y="9107"/>
                    </a:lnTo>
                    <a:cubicBezTo>
                      <a:pt x="1" y="9107"/>
                      <a:pt x="1" y="4953"/>
                      <a:pt x="206" y="3150"/>
                    </a:cubicBezTo>
                    <a:cubicBezTo>
                      <a:pt x="435" y="1347"/>
                      <a:pt x="2215" y="0"/>
                      <a:pt x="3174" y="23"/>
                    </a:cubicBezTo>
                    <a:cubicBezTo>
                      <a:pt x="4109" y="69"/>
                      <a:pt x="4931" y="274"/>
                      <a:pt x="4931" y="274"/>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6143682" y="3042442"/>
                <a:ext cx="621667" cy="99240"/>
              </a:xfrm>
              <a:custGeom>
                <a:avLst/>
                <a:gdLst/>
                <a:ahLst/>
                <a:cxnLst/>
                <a:rect l="l" t="t" r="r" b="b"/>
                <a:pathLst>
                  <a:path w="7442" h="1188" extrusionOk="0">
                    <a:moveTo>
                      <a:pt x="24" y="0"/>
                    </a:moveTo>
                    <a:cubicBezTo>
                      <a:pt x="1" y="708"/>
                      <a:pt x="1" y="1187"/>
                      <a:pt x="1" y="1187"/>
                    </a:cubicBezTo>
                    <a:lnTo>
                      <a:pt x="7442" y="1187"/>
                    </a:lnTo>
                    <a:lnTo>
                      <a:pt x="7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a:off x="6143682" y="3042442"/>
                <a:ext cx="621667" cy="99240"/>
              </a:xfrm>
              <a:custGeom>
                <a:avLst/>
                <a:gdLst/>
                <a:ahLst/>
                <a:cxnLst/>
                <a:rect l="l" t="t" r="r" b="b"/>
                <a:pathLst>
                  <a:path w="7442" h="1188" fill="none" extrusionOk="0">
                    <a:moveTo>
                      <a:pt x="1" y="1187"/>
                    </a:moveTo>
                    <a:lnTo>
                      <a:pt x="7442" y="1187"/>
                    </a:lnTo>
                    <a:lnTo>
                      <a:pt x="7282" y="0"/>
                    </a:lnTo>
                    <a:lnTo>
                      <a:pt x="24" y="0"/>
                    </a:lnTo>
                    <a:cubicBezTo>
                      <a:pt x="1" y="708"/>
                      <a:pt x="1" y="1187"/>
                      <a:pt x="1" y="1187"/>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6914025" y="2337002"/>
                <a:ext cx="499623" cy="427114"/>
              </a:xfrm>
              <a:custGeom>
                <a:avLst/>
                <a:gdLst/>
                <a:ahLst/>
                <a:cxnLst/>
                <a:rect l="l" t="t" r="r" b="b"/>
                <a:pathLst>
                  <a:path w="5981" h="5113" extrusionOk="0">
                    <a:moveTo>
                      <a:pt x="5364" y="0"/>
                    </a:moveTo>
                    <a:lnTo>
                      <a:pt x="0" y="4268"/>
                    </a:lnTo>
                    <a:lnTo>
                      <a:pt x="685" y="5113"/>
                    </a:lnTo>
                    <a:lnTo>
                      <a:pt x="5981" y="890"/>
                    </a:lnTo>
                    <a:lnTo>
                      <a:pt x="536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6292455" y="2674477"/>
                <a:ext cx="696014" cy="580401"/>
              </a:xfrm>
              <a:custGeom>
                <a:avLst/>
                <a:gdLst/>
                <a:ahLst/>
                <a:cxnLst/>
                <a:rect l="l" t="t" r="r" b="b"/>
                <a:pathLst>
                  <a:path w="8332" h="6948" extrusionOk="0">
                    <a:moveTo>
                      <a:pt x="7533" y="0"/>
                    </a:moveTo>
                    <a:lnTo>
                      <a:pt x="411" y="5615"/>
                    </a:lnTo>
                    <a:cubicBezTo>
                      <a:pt x="92" y="5866"/>
                      <a:pt x="0" y="6254"/>
                      <a:pt x="183" y="6482"/>
                    </a:cubicBezTo>
                    <a:lnTo>
                      <a:pt x="411" y="6779"/>
                    </a:lnTo>
                    <a:cubicBezTo>
                      <a:pt x="500" y="6891"/>
                      <a:pt x="644" y="6948"/>
                      <a:pt x="804" y="6948"/>
                    </a:cubicBezTo>
                    <a:cubicBezTo>
                      <a:pt x="973" y="6948"/>
                      <a:pt x="1161" y="6885"/>
                      <a:pt x="1324" y="6756"/>
                    </a:cubicBezTo>
                    <a:lnTo>
                      <a:pt x="8331" y="1073"/>
                    </a:lnTo>
                    <a:lnTo>
                      <a:pt x="7533"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7232454" y="1478863"/>
                <a:ext cx="1123128" cy="1102411"/>
              </a:xfrm>
              <a:custGeom>
                <a:avLst/>
                <a:gdLst/>
                <a:ahLst/>
                <a:cxnLst/>
                <a:rect l="l" t="t" r="r" b="b"/>
                <a:pathLst>
                  <a:path w="13445" h="13197" extrusionOk="0">
                    <a:moveTo>
                      <a:pt x="6825" y="1074"/>
                    </a:moveTo>
                    <a:cubicBezTo>
                      <a:pt x="7122" y="1074"/>
                      <a:pt x="7396" y="1120"/>
                      <a:pt x="7692" y="1166"/>
                    </a:cubicBezTo>
                    <a:cubicBezTo>
                      <a:pt x="7829" y="1189"/>
                      <a:pt x="7966" y="1211"/>
                      <a:pt x="8080" y="1234"/>
                    </a:cubicBezTo>
                    <a:cubicBezTo>
                      <a:pt x="8103" y="1234"/>
                      <a:pt x="8126" y="1257"/>
                      <a:pt x="8126" y="1257"/>
                    </a:cubicBezTo>
                    <a:cubicBezTo>
                      <a:pt x="8172" y="1257"/>
                      <a:pt x="8217" y="1280"/>
                      <a:pt x="8240" y="1280"/>
                    </a:cubicBezTo>
                    <a:cubicBezTo>
                      <a:pt x="8331" y="1303"/>
                      <a:pt x="8400" y="1326"/>
                      <a:pt x="8468" y="1348"/>
                    </a:cubicBezTo>
                    <a:cubicBezTo>
                      <a:pt x="8765" y="1440"/>
                      <a:pt x="9039" y="1577"/>
                      <a:pt x="9290" y="1691"/>
                    </a:cubicBezTo>
                    <a:cubicBezTo>
                      <a:pt x="9313" y="1714"/>
                      <a:pt x="9404" y="1759"/>
                      <a:pt x="9427" y="1759"/>
                    </a:cubicBezTo>
                    <a:cubicBezTo>
                      <a:pt x="9473" y="1805"/>
                      <a:pt x="9541" y="1828"/>
                      <a:pt x="9587" y="1873"/>
                    </a:cubicBezTo>
                    <a:cubicBezTo>
                      <a:pt x="9724" y="1942"/>
                      <a:pt x="9861" y="2033"/>
                      <a:pt x="9975" y="2124"/>
                    </a:cubicBezTo>
                    <a:cubicBezTo>
                      <a:pt x="10089" y="2216"/>
                      <a:pt x="10203" y="2307"/>
                      <a:pt x="10317" y="2398"/>
                    </a:cubicBezTo>
                    <a:cubicBezTo>
                      <a:pt x="10386" y="2444"/>
                      <a:pt x="10431" y="2490"/>
                      <a:pt x="10477" y="2535"/>
                    </a:cubicBezTo>
                    <a:cubicBezTo>
                      <a:pt x="10500" y="2558"/>
                      <a:pt x="10545" y="2581"/>
                      <a:pt x="10568" y="2604"/>
                    </a:cubicBezTo>
                    <a:cubicBezTo>
                      <a:pt x="10568" y="2604"/>
                      <a:pt x="10568" y="2604"/>
                      <a:pt x="10568" y="2627"/>
                    </a:cubicBezTo>
                    <a:cubicBezTo>
                      <a:pt x="10591" y="2627"/>
                      <a:pt x="10591" y="2627"/>
                      <a:pt x="10591" y="2649"/>
                    </a:cubicBezTo>
                    <a:cubicBezTo>
                      <a:pt x="10819" y="2878"/>
                      <a:pt x="11025" y="3106"/>
                      <a:pt x="11207" y="3357"/>
                    </a:cubicBezTo>
                    <a:cubicBezTo>
                      <a:pt x="11299" y="3494"/>
                      <a:pt x="11390" y="3608"/>
                      <a:pt x="11458" y="3745"/>
                    </a:cubicBezTo>
                    <a:lnTo>
                      <a:pt x="11481" y="3745"/>
                    </a:lnTo>
                    <a:cubicBezTo>
                      <a:pt x="11504" y="3791"/>
                      <a:pt x="11527" y="3813"/>
                      <a:pt x="11527" y="3836"/>
                    </a:cubicBezTo>
                    <a:cubicBezTo>
                      <a:pt x="11573" y="3928"/>
                      <a:pt x="11618" y="3996"/>
                      <a:pt x="11664" y="4087"/>
                    </a:cubicBezTo>
                    <a:cubicBezTo>
                      <a:pt x="11801" y="4338"/>
                      <a:pt x="11915" y="4612"/>
                      <a:pt x="12006" y="4909"/>
                    </a:cubicBezTo>
                    <a:cubicBezTo>
                      <a:pt x="12029" y="4955"/>
                      <a:pt x="12052" y="5023"/>
                      <a:pt x="12052" y="5092"/>
                    </a:cubicBezTo>
                    <a:cubicBezTo>
                      <a:pt x="12052" y="5090"/>
                      <a:pt x="12052" y="5089"/>
                      <a:pt x="12053" y="5089"/>
                    </a:cubicBezTo>
                    <a:cubicBezTo>
                      <a:pt x="12059" y="5089"/>
                      <a:pt x="12098" y="5208"/>
                      <a:pt x="12098" y="5229"/>
                    </a:cubicBezTo>
                    <a:cubicBezTo>
                      <a:pt x="12143" y="5366"/>
                      <a:pt x="12166" y="5525"/>
                      <a:pt x="12189" y="5662"/>
                    </a:cubicBezTo>
                    <a:cubicBezTo>
                      <a:pt x="12212" y="5822"/>
                      <a:pt x="12234" y="5959"/>
                      <a:pt x="12234" y="6096"/>
                    </a:cubicBezTo>
                    <a:cubicBezTo>
                      <a:pt x="12257" y="6165"/>
                      <a:pt x="12257" y="6233"/>
                      <a:pt x="12257" y="6301"/>
                    </a:cubicBezTo>
                    <a:cubicBezTo>
                      <a:pt x="12257" y="6347"/>
                      <a:pt x="12257" y="6393"/>
                      <a:pt x="12257" y="6416"/>
                    </a:cubicBezTo>
                    <a:cubicBezTo>
                      <a:pt x="12257" y="6438"/>
                      <a:pt x="12257" y="6484"/>
                      <a:pt x="12257" y="6507"/>
                    </a:cubicBezTo>
                    <a:cubicBezTo>
                      <a:pt x="12280" y="6781"/>
                      <a:pt x="12257" y="7055"/>
                      <a:pt x="12212" y="7351"/>
                    </a:cubicBezTo>
                    <a:cubicBezTo>
                      <a:pt x="12189" y="7488"/>
                      <a:pt x="12166" y="7625"/>
                      <a:pt x="12143" y="7762"/>
                    </a:cubicBezTo>
                    <a:cubicBezTo>
                      <a:pt x="12143" y="7831"/>
                      <a:pt x="12120" y="7876"/>
                      <a:pt x="12098" y="7945"/>
                    </a:cubicBezTo>
                    <a:cubicBezTo>
                      <a:pt x="12098" y="7945"/>
                      <a:pt x="12098" y="7968"/>
                      <a:pt x="12098" y="7968"/>
                    </a:cubicBezTo>
                    <a:cubicBezTo>
                      <a:pt x="12075" y="8013"/>
                      <a:pt x="12075" y="8059"/>
                      <a:pt x="12052" y="8105"/>
                    </a:cubicBezTo>
                    <a:cubicBezTo>
                      <a:pt x="11983" y="8401"/>
                      <a:pt x="11869" y="8675"/>
                      <a:pt x="11755" y="8949"/>
                    </a:cubicBezTo>
                    <a:cubicBezTo>
                      <a:pt x="11710" y="9018"/>
                      <a:pt x="11687" y="9086"/>
                      <a:pt x="11664" y="9132"/>
                    </a:cubicBezTo>
                    <a:cubicBezTo>
                      <a:pt x="11641" y="9155"/>
                      <a:pt x="11573" y="9269"/>
                      <a:pt x="11573" y="9269"/>
                    </a:cubicBezTo>
                    <a:cubicBezTo>
                      <a:pt x="11504" y="9406"/>
                      <a:pt x="11436" y="9543"/>
                      <a:pt x="11344" y="9657"/>
                    </a:cubicBezTo>
                    <a:cubicBezTo>
                      <a:pt x="11185" y="9908"/>
                      <a:pt x="11002" y="10136"/>
                      <a:pt x="10797" y="10364"/>
                    </a:cubicBezTo>
                    <a:cubicBezTo>
                      <a:pt x="10774" y="10387"/>
                      <a:pt x="10751" y="10410"/>
                      <a:pt x="10728" y="10433"/>
                    </a:cubicBezTo>
                    <a:cubicBezTo>
                      <a:pt x="10728" y="10456"/>
                      <a:pt x="10705" y="10456"/>
                      <a:pt x="10705" y="10456"/>
                    </a:cubicBezTo>
                    <a:cubicBezTo>
                      <a:pt x="10660" y="10501"/>
                      <a:pt x="10591" y="10570"/>
                      <a:pt x="10545" y="10615"/>
                    </a:cubicBezTo>
                    <a:cubicBezTo>
                      <a:pt x="10431" y="10730"/>
                      <a:pt x="10317" y="10821"/>
                      <a:pt x="10180" y="10935"/>
                    </a:cubicBezTo>
                    <a:cubicBezTo>
                      <a:pt x="10066" y="11026"/>
                      <a:pt x="9952" y="11118"/>
                      <a:pt x="9815" y="11186"/>
                    </a:cubicBezTo>
                    <a:cubicBezTo>
                      <a:pt x="9747" y="11232"/>
                      <a:pt x="9678" y="11277"/>
                      <a:pt x="9610" y="11323"/>
                    </a:cubicBezTo>
                    <a:cubicBezTo>
                      <a:pt x="9610" y="11323"/>
                      <a:pt x="9587" y="11346"/>
                      <a:pt x="9587" y="11346"/>
                    </a:cubicBezTo>
                    <a:cubicBezTo>
                      <a:pt x="9541" y="11369"/>
                      <a:pt x="9518" y="11391"/>
                      <a:pt x="9473" y="11414"/>
                    </a:cubicBezTo>
                    <a:cubicBezTo>
                      <a:pt x="9222" y="11551"/>
                      <a:pt x="8925" y="11688"/>
                      <a:pt x="8651" y="11802"/>
                    </a:cubicBezTo>
                    <a:cubicBezTo>
                      <a:pt x="8514" y="11848"/>
                      <a:pt x="8400" y="11871"/>
                      <a:pt x="8263" y="11916"/>
                    </a:cubicBezTo>
                    <a:cubicBezTo>
                      <a:pt x="8263" y="11916"/>
                      <a:pt x="8172" y="11939"/>
                      <a:pt x="8126" y="11962"/>
                    </a:cubicBezTo>
                    <a:cubicBezTo>
                      <a:pt x="8057" y="11962"/>
                      <a:pt x="7966" y="11985"/>
                      <a:pt x="7875" y="12008"/>
                    </a:cubicBezTo>
                    <a:cubicBezTo>
                      <a:pt x="7601" y="12076"/>
                      <a:pt x="7304" y="12099"/>
                      <a:pt x="7007" y="12122"/>
                    </a:cubicBezTo>
                    <a:lnTo>
                      <a:pt x="6688" y="12122"/>
                    </a:lnTo>
                    <a:cubicBezTo>
                      <a:pt x="6528" y="12122"/>
                      <a:pt x="6368" y="12122"/>
                      <a:pt x="6209" y="12099"/>
                    </a:cubicBezTo>
                    <a:cubicBezTo>
                      <a:pt x="6072" y="12076"/>
                      <a:pt x="5935" y="12076"/>
                      <a:pt x="5798" y="12053"/>
                    </a:cubicBezTo>
                    <a:cubicBezTo>
                      <a:pt x="5729" y="12031"/>
                      <a:pt x="5661" y="12031"/>
                      <a:pt x="5592" y="12008"/>
                    </a:cubicBezTo>
                    <a:cubicBezTo>
                      <a:pt x="5547" y="12008"/>
                      <a:pt x="5501" y="11985"/>
                      <a:pt x="5478" y="11985"/>
                    </a:cubicBezTo>
                    <a:cubicBezTo>
                      <a:pt x="5455" y="11985"/>
                      <a:pt x="5433" y="11962"/>
                      <a:pt x="5410" y="11962"/>
                    </a:cubicBezTo>
                    <a:cubicBezTo>
                      <a:pt x="5136" y="11894"/>
                      <a:pt x="4862" y="11802"/>
                      <a:pt x="4611" y="11711"/>
                    </a:cubicBezTo>
                    <a:cubicBezTo>
                      <a:pt x="4474" y="11643"/>
                      <a:pt x="4360" y="11597"/>
                      <a:pt x="4223" y="11528"/>
                    </a:cubicBezTo>
                    <a:cubicBezTo>
                      <a:pt x="4200" y="11506"/>
                      <a:pt x="4154" y="11483"/>
                      <a:pt x="4109" y="11460"/>
                    </a:cubicBezTo>
                    <a:lnTo>
                      <a:pt x="4086" y="11460"/>
                    </a:lnTo>
                    <a:cubicBezTo>
                      <a:pt x="4017" y="11414"/>
                      <a:pt x="3949" y="11369"/>
                      <a:pt x="3880" y="11346"/>
                    </a:cubicBezTo>
                    <a:cubicBezTo>
                      <a:pt x="3629" y="11186"/>
                      <a:pt x="3378" y="11003"/>
                      <a:pt x="3150" y="10798"/>
                    </a:cubicBezTo>
                    <a:cubicBezTo>
                      <a:pt x="3104" y="10752"/>
                      <a:pt x="3036" y="10707"/>
                      <a:pt x="2990" y="10661"/>
                    </a:cubicBezTo>
                    <a:cubicBezTo>
                      <a:pt x="2967" y="10638"/>
                      <a:pt x="2945" y="10615"/>
                      <a:pt x="2899" y="10593"/>
                    </a:cubicBezTo>
                    <a:cubicBezTo>
                      <a:pt x="2899" y="10570"/>
                      <a:pt x="2899" y="10570"/>
                      <a:pt x="2899" y="10570"/>
                    </a:cubicBezTo>
                    <a:cubicBezTo>
                      <a:pt x="2785" y="10456"/>
                      <a:pt x="2671" y="10342"/>
                      <a:pt x="2557" y="10227"/>
                    </a:cubicBezTo>
                    <a:cubicBezTo>
                      <a:pt x="2374" y="9976"/>
                      <a:pt x="2191" y="9725"/>
                      <a:pt x="2009" y="9474"/>
                    </a:cubicBezTo>
                    <a:cubicBezTo>
                      <a:pt x="2009" y="9451"/>
                      <a:pt x="2009" y="9451"/>
                      <a:pt x="2009" y="9451"/>
                    </a:cubicBezTo>
                    <a:cubicBezTo>
                      <a:pt x="1986" y="9406"/>
                      <a:pt x="1963" y="9383"/>
                      <a:pt x="1940" y="9337"/>
                    </a:cubicBezTo>
                    <a:cubicBezTo>
                      <a:pt x="1917" y="9292"/>
                      <a:pt x="1872" y="9223"/>
                      <a:pt x="1849" y="9177"/>
                    </a:cubicBezTo>
                    <a:cubicBezTo>
                      <a:pt x="1781" y="9018"/>
                      <a:pt x="1712" y="8881"/>
                      <a:pt x="1644" y="8721"/>
                    </a:cubicBezTo>
                    <a:cubicBezTo>
                      <a:pt x="1575" y="8584"/>
                      <a:pt x="1529" y="8447"/>
                      <a:pt x="1484" y="8310"/>
                    </a:cubicBezTo>
                    <a:cubicBezTo>
                      <a:pt x="1461" y="8242"/>
                      <a:pt x="1438" y="8173"/>
                      <a:pt x="1415" y="8105"/>
                    </a:cubicBezTo>
                    <a:cubicBezTo>
                      <a:pt x="1415" y="8105"/>
                      <a:pt x="1415" y="8105"/>
                      <a:pt x="1415" y="8082"/>
                    </a:cubicBezTo>
                    <a:cubicBezTo>
                      <a:pt x="1415" y="8036"/>
                      <a:pt x="1392" y="7991"/>
                      <a:pt x="1392" y="7945"/>
                    </a:cubicBezTo>
                    <a:cubicBezTo>
                      <a:pt x="1324" y="7671"/>
                      <a:pt x="1256" y="7374"/>
                      <a:pt x="1233" y="7078"/>
                    </a:cubicBezTo>
                    <a:cubicBezTo>
                      <a:pt x="1233" y="7009"/>
                      <a:pt x="1233" y="6941"/>
                      <a:pt x="1233" y="6872"/>
                    </a:cubicBezTo>
                    <a:cubicBezTo>
                      <a:pt x="1210" y="6849"/>
                      <a:pt x="1210" y="6804"/>
                      <a:pt x="1210" y="6781"/>
                    </a:cubicBezTo>
                    <a:cubicBezTo>
                      <a:pt x="1210" y="6781"/>
                      <a:pt x="1210" y="6735"/>
                      <a:pt x="1210" y="6712"/>
                    </a:cubicBezTo>
                    <a:cubicBezTo>
                      <a:pt x="1210" y="6689"/>
                      <a:pt x="1210" y="6644"/>
                      <a:pt x="1210" y="6644"/>
                    </a:cubicBezTo>
                    <a:cubicBezTo>
                      <a:pt x="1210" y="6598"/>
                      <a:pt x="1210" y="6575"/>
                      <a:pt x="1210" y="6553"/>
                    </a:cubicBezTo>
                    <a:cubicBezTo>
                      <a:pt x="1210" y="6461"/>
                      <a:pt x="1210" y="6393"/>
                      <a:pt x="1233" y="6301"/>
                    </a:cubicBezTo>
                    <a:cubicBezTo>
                      <a:pt x="1233" y="6005"/>
                      <a:pt x="1278" y="5708"/>
                      <a:pt x="1347" y="5411"/>
                    </a:cubicBezTo>
                    <a:cubicBezTo>
                      <a:pt x="1347" y="5388"/>
                      <a:pt x="1347" y="5366"/>
                      <a:pt x="1370" y="5320"/>
                    </a:cubicBezTo>
                    <a:cubicBezTo>
                      <a:pt x="1370" y="5308"/>
                      <a:pt x="1370" y="5280"/>
                      <a:pt x="1370" y="5251"/>
                    </a:cubicBezTo>
                    <a:cubicBezTo>
                      <a:pt x="1392" y="5229"/>
                      <a:pt x="1392" y="5183"/>
                      <a:pt x="1392" y="5183"/>
                    </a:cubicBezTo>
                    <a:cubicBezTo>
                      <a:pt x="1415" y="5160"/>
                      <a:pt x="1415" y="5137"/>
                      <a:pt x="1415" y="5092"/>
                    </a:cubicBezTo>
                    <a:cubicBezTo>
                      <a:pt x="1461" y="4955"/>
                      <a:pt x="1529" y="4795"/>
                      <a:pt x="1575" y="4658"/>
                    </a:cubicBezTo>
                    <a:cubicBezTo>
                      <a:pt x="1621" y="4521"/>
                      <a:pt x="1689" y="4384"/>
                      <a:pt x="1735" y="4247"/>
                    </a:cubicBezTo>
                    <a:cubicBezTo>
                      <a:pt x="1758" y="4202"/>
                      <a:pt x="1803" y="4133"/>
                      <a:pt x="1826" y="4087"/>
                    </a:cubicBezTo>
                    <a:cubicBezTo>
                      <a:pt x="1849" y="4042"/>
                      <a:pt x="1849" y="4019"/>
                      <a:pt x="1872" y="3973"/>
                    </a:cubicBezTo>
                    <a:cubicBezTo>
                      <a:pt x="1872" y="3973"/>
                      <a:pt x="1895" y="3950"/>
                      <a:pt x="1895" y="3950"/>
                    </a:cubicBezTo>
                    <a:cubicBezTo>
                      <a:pt x="1895" y="3950"/>
                      <a:pt x="1895" y="3950"/>
                      <a:pt x="1895" y="3928"/>
                    </a:cubicBezTo>
                    <a:cubicBezTo>
                      <a:pt x="2054" y="3677"/>
                      <a:pt x="2214" y="3425"/>
                      <a:pt x="2397" y="3197"/>
                    </a:cubicBezTo>
                    <a:cubicBezTo>
                      <a:pt x="2488" y="3083"/>
                      <a:pt x="2579" y="2969"/>
                      <a:pt x="2671" y="2855"/>
                    </a:cubicBezTo>
                    <a:cubicBezTo>
                      <a:pt x="2694" y="2832"/>
                      <a:pt x="2739" y="2786"/>
                      <a:pt x="2762" y="2764"/>
                    </a:cubicBezTo>
                    <a:cubicBezTo>
                      <a:pt x="2762" y="2764"/>
                      <a:pt x="2762" y="2764"/>
                      <a:pt x="2785" y="2741"/>
                    </a:cubicBezTo>
                    <a:cubicBezTo>
                      <a:pt x="2830" y="2695"/>
                      <a:pt x="2899" y="2627"/>
                      <a:pt x="2967" y="2581"/>
                    </a:cubicBezTo>
                    <a:cubicBezTo>
                      <a:pt x="3196" y="2376"/>
                      <a:pt x="3424" y="2170"/>
                      <a:pt x="3698" y="1987"/>
                    </a:cubicBezTo>
                    <a:cubicBezTo>
                      <a:pt x="3743" y="1965"/>
                      <a:pt x="3812" y="1919"/>
                      <a:pt x="3880" y="1873"/>
                    </a:cubicBezTo>
                    <a:lnTo>
                      <a:pt x="3903" y="1873"/>
                    </a:lnTo>
                    <a:cubicBezTo>
                      <a:pt x="3926" y="1851"/>
                      <a:pt x="3949" y="1828"/>
                      <a:pt x="3995" y="1805"/>
                    </a:cubicBezTo>
                    <a:cubicBezTo>
                      <a:pt x="4109" y="1736"/>
                      <a:pt x="4246" y="1668"/>
                      <a:pt x="4405" y="1599"/>
                    </a:cubicBezTo>
                    <a:cubicBezTo>
                      <a:pt x="4656" y="1485"/>
                      <a:pt x="4930" y="1371"/>
                      <a:pt x="5227" y="1280"/>
                    </a:cubicBezTo>
                    <a:cubicBezTo>
                      <a:pt x="5227" y="1280"/>
                      <a:pt x="5341" y="1257"/>
                      <a:pt x="5364" y="1257"/>
                    </a:cubicBezTo>
                    <a:cubicBezTo>
                      <a:pt x="5433" y="1234"/>
                      <a:pt x="5501" y="1211"/>
                      <a:pt x="5570" y="1189"/>
                    </a:cubicBezTo>
                    <a:cubicBezTo>
                      <a:pt x="5729" y="1166"/>
                      <a:pt x="5889" y="1143"/>
                      <a:pt x="6049" y="1120"/>
                    </a:cubicBezTo>
                    <a:cubicBezTo>
                      <a:pt x="6186" y="1097"/>
                      <a:pt x="6323" y="1097"/>
                      <a:pt x="6460" y="1074"/>
                    </a:cubicBezTo>
                    <a:close/>
                    <a:moveTo>
                      <a:pt x="6756" y="1"/>
                    </a:moveTo>
                    <a:cubicBezTo>
                      <a:pt x="5428" y="1"/>
                      <a:pt x="4145" y="388"/>
                      <a:pt x="3036" y="1143"/>
                    </a:cubicBezTo>
                    <a:cubicBezTo>
                      <a:pt x="1895" y="1896"/>
                      <a:pt x="1027" y="3037"/>
                      <a:pt x="548" y="4316"/>
                    </a:cubicBezTo>
                    <a:cubicBezTo>
                      <a:pt x="91" y="5525"/>
                      <a:pt x="0" y="6895"/>
                      <a:pt x="320" y="8173"/>
                    </a:cubicBezTo>
                    <a:cubicBezTo>
                      <a:pt x="685" y="9543"/>
                      <a:pt x="1438" y="10752"/>
                      <a:pt x="2511" y="11665"/>
                    </a:cubicBezTo>
                    <a:cubicBezTo>
                      <a:pt x="3693" y="12674"/>
                      <a:pt x="5230" y="13197"/>
                      <a:pt x="6767" y="13197"/>
                    </a:cubicBezTo>
                    <a:cubicBezTo>
                      <a:pt x="7872" y="13197"/>
                      <a:pt x="8978" y="12927"/>
                      <a:pt x="9952" y="12373"/>
                    </a:cubicBezTo>
                    <a:cubicBezTo>
                      <a:pt x="10272" y="12190"/>
                      <a:pt x="10568" y="11985"/>
                      <a:pt x="10865" y="11780"/>
                    </a:cubicBezTo>
                    <a:cubicBezTo>
                      <a:pt x="11915" y="10912"/>
                      <a:pt x="12714" y="9748"/>
                      <a:pt x="13079" y="8447"/>
                    </a:cubicBezTo>
                    <a:cubicBezTo>
                      <a:pt x="13444" y="7146"/>
                      <a:pt x="13421" y="5776"/>
                      <a:pt x="12988" y="4475"/>
                    </a:cubicBezTo>
                    <a:cubicBezTo>
                      <a:pt x="12143" y="1896"/>
                      <a:pt x="9610" y="47"/>
                      <a:pt x="6871" y="2"/>
                    </a:cubicBezTo>
                    <a:cubicBezTo>
                      <a:pt x="6832" y="1"/>
                      <a:pt x="6794" y="1"/>
                      <a:pt x="6756"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7249662" y="2424461"/>
                <a:ext cx="163979" cy="189290"/>
              </a:xfrm>
              <a:custGeom>
                <a:avLst/>
                <a:gdLst/>
                <a:ahLst/>
                <a:cxnLst/>
                <a:rect l="l" t="t" r="r" b="b"/>
                <a:pathLst>
                  <a:path w="1963" h="2266" extrusionOk="0">
                    <a:moveTo>
                      <a:pt x="1287" y="1"/>
                    </a:moveTo>
                    <a:cubicBezTo>
                      <a:pt x="1237" y="1"/>
                      <a:pt x="1213" y="103"/>
                      <a:pt x="1180" y="103"/>
                    </a:cubicBezTo>
                    <a:cubicBezTo>
                      <a:pt x="1175" y="103"/>
                      <a:pt x="1169" y="100"/>
                      <a:pt x="1164" y="94"/>
                    </a:cubicBezTo>
                    <a:cubicBezTo>
                      <a:pt x="1148" y="79"/>
                      <a:pt x="1079" y="42"/>
                      <a:pt x="1023" y="42"/>
                    </a:cubicBezTo>
                    <a:cubicBezTo>
                      <a:pt x="996" y="42"/>
                      <a:pt x="973" y="50"/>
                      <a:pt x="958" y="71"/>
                    </a:cubicBezTo>
                    <a:cubicBezTo>
                      <a:pt x="913" y="117"/>
                      <a:pt x="935" y="254"/>
                      <a:pt x="935" y="254"/>
                    </a:cubicBezTo>
                    <a:cubicBezTo>
                      <a:pt x="935" y="254"/>
                      <a:pt x="905" y="244"/>
                      <a:pt x="864" y="244"/>
                    </a:cubicBezTo>
                    <a:cubicBezTo>
                      <a:pt x="844" y="244"/>
                      <a:pt x="821" y="246"/>
                      <a:pt x="798" y="254"/>
                    </a:cubicBezTo>
                    <a:cubicBezTo>
                      <a:pt x="730" y="254"/>
                      <a:pt x="707" y="300"/>
                      <a:pt x="707" y="368"/>
                    </a:cubicBezTo>
                    <a:cubicBezTo>
                      <a:pt x="684" y="414"/>
                      <a:pt x="707" y="437"/>
                      <a:pt x="639" y="460"/>
                    </a:cubicBezTo>
                    <a:cubicBezTo>
                      <a:pt x="593" y="482"/>
                      <a:pt x="593" y="596"/>
                      <a:pt x="570" y="711"/>
                    </a:cubicBezTo>
                    <a:cubicBezTo>
                      <a:pt x="570" y="848"/>
                      <a:pt x="684" y="1624"/>
                      <a:pt x="639" y="1646"/>
                    </a:cubicBezTo>
                    <a:cubicBezTo>
                      <a:pt x="616" y="1692"/>
                      <a:pt x="182" y="1989"/>
                      <a:pt x="91" y="2057"/>
                    </a:cubicBezTo>
                    <a:cubicBezTo>
                      <a:pt x="6" y="2142"/>
                      <a:pt x="0" y="2265"/>
                      <a:pt x="18" y="2265"/>
                    </a:cubicBezTo>
                    <a:cubicBezTo>
                      <a:pt x="19" y="2265"/>
                      <a:pt x="21" y="2264"/>
                      <a:pt x="22" y="2263"/>
                    </a:cubicBezTo>
                    <a:cubicBezTo>
                      <a:pt x="68" y="2240"/>
                      <a:pt x="456" y="1943"/>
                      <a:pt x="753" y="1920"/>
                    </a:cubicBezTo>
                    <a:cubicBezTo>
                      <a:pt x="1050" y="1898"/>
                      <a:pt x="1278" y="1738"/>
                      <a:pt x="1346" y="1646"/>
                    </a:cubicBezTo>
                    <a:cubicBezTo>
                      <a:pt x="1415" y="1555"/>
                      <a:pt x="1803" y="1076"/>
                      <a:pt x="1803" y="1076"/>
                    </a:cubicBezTo>
                    <a:cubicBezTo>
                      <a:pt x="1803" y="1076"/>
                      <a:pt x="1963" y="848"/>
                      <a:pt x="1963" y="779"/>
                    </a:cubicBezTo>
                    <a:cubicBezTo>
                      <a:pt x="1963" y="711"/>
                      <a:pt x="1757" y="391"/>
                      <a:pt x="1666" y="277"/>
                    </a:cubicBezTo>
                    <a:cubicBezTo>
                      <a:pt x="1552" y="163"/>
                      <a:pt x="1369" y="26"/>
                      <a:pt x="1301" y="3"/>
                    </a:cubicBezTo>
                    <a:cubicBezTo>
                      <a:pt x="1296" y="1"/>
                      <a:pt x="1292" y="1"/>
                      <a:pt x="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7295354" y="2460882"/>
                <a:ext cx="49620" cy="97318"/>
              </a:xfrm>
              <a:custGeom>
                <a:avLst/>
                <a:gdLst/>
                <a:ahLst/>
                <a:cxnLst/>
                <a:rect l="l" t="t" r="r" b="b"/>
                <a:pathLst>
                  <a:path w="594" h="1165" fill="none" extrusionOk="0">
                    <a:moveTo>
                      <a:pt x="594" y="982"/>
                    </a:moveTo>
                    <a:cubicBezTo>
                      <a:pt x="594" y="982"/>
                      <a:pt x="320" y="69"/>
                      <a:pt x="160" y="46"/>
                    </a:cubicBezTo>
                    <a:cubicBezTo>
                      <a:pt x="0" y="1"/>
                      <a:pt x="23" y="229"/>
                      <a:pt x="46" y="663"/>
                    </a:cubicBezTo>
                    <a:lnTo>
                      <a:pt x="114" y="1165"/>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7304877" y="2443758"/>
                <a:ext cx="59226" cy="78272"/>
              </a:xfrm>
              <a:custGeom>
                <a:avLst/>
                <a:gdLst/>
                <a:ahLst/>
                <a:cxnLst/>
                <a:rect l="l" t="t" r="r" b="b"/>
                <a:pathLst>
                  <a:path w="709" h="937" fill="none" extrusionOk="0">
                    <a:moveTo>
                      <a:pt x="708" y="936"/>
                    </a:moveTo>
                    <a:cubicBezTo>
                      <a:pt x="708" y="936"/>
                      <a:pt x="434" y="320"/>
                      <a:pt x="411" y="274"/>
                    </a:cubicBezTo>
                    <a:cubicBezTo>
                      <a:pt x="389" y="229"/>
                      <a:pt x="274" y="0"/>
                      <a:pt x="137" y="23"/>
                    </a:cubicBezTo>
                    <a:cubicBezTo>
                      <a:pt x="0" y="23"/>
                      <a:pt x="23" y="274"/>
                      <a:pt x="23" y="274"/>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7323923" y="2422791"/>
                <a:ext cx="68749" cy="80110"/>
              </a:xfrm>
              <a:custGeom>
                <a:avLst/>
                <a:gdLst/>
                <a:ahLst/>
                <a:cxnLst/>
                <a:rect l="l" t="t" r="r" b="b"/>
                <a:pathLst>
                  <a:path w="823" h="959" fill="none" extrusionOk="0">
                    <a:moveTo>
                      <a:pt x="822" y="959"/>
                    </a:moveTo>
                    <a:cubicBezTo>
                      <a:pt x="822" y="959"/>
                      <a:pt x="389" y="137"/>
                      <a:pt x="206" y="69"/>
                    </a:cubicBezTo>
                    <a:cubicBezTo>
                      <a:pt x="24" y="0"/>
                      <a:pt x="1" y="160"/>
                      <a:pt x="46" y="343"/>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241977" y="2417027"/>
                <a:ext cx="173586" cy="207919"/>
              </a:xfrm>
              <a:custGeom>
                <a:avLst/>
                <a:gdLst/>
                <a:ahLst/>
                <a:cxnLst/>
                <a:rect l="l" t="t" r="r" b="b"/>
                <a:pathLst>
                  <a:path w="2078" h="2489" fill="none" extrusionOk="0">
                    <a:moveTo>
                      <a:pt x="1324" y="252"/>
                    </a:moveTo>
                    <a:cubicBezTo>
                      <a:pt x="1324" y="252"/>
                      <a:pt x="1233" y="1"/>
                      <a:pt x="1507" y="138"/>
                    </a:cubicBezTo>
                    <a:cubicBezTo>
                      <a:pt x="1689" y="229"/>
                      <a:pt x="2032" y="754"/>
                      <a:pt x="2055" y="868"/>
                    </a:cubicBezTo>
                    <a:cubicBezTo>
                      <a:pt x="2077" y="1005"/>
                      <a:pt x="1644" y="1439"/>
                      <a:pt x="1507" y="1644"/>
                    </a:cubicBezTo>
                    <a:cubicBezTo>
                      <a:pt x="1370" y="1850"/>
                      <a:pt x="1119" y="2032"/>
                      <a:pt x="776" y="2009"/>
                    </a:cubicBezTo>
                    <a:cubicBezTo>
                      <a:pt x="594" y="2009"/>
                      <a:pt x="251" y="2283"/>
                      <a:pt x="0" y="2489"/>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6309496" y="2922070"/>
                <a:ext cx="356778" cy="178347"/>
              </a:xfrm>
              <a:custGeom>
                <a:avLst/>
                <a:gdLst/>
                <a:ahLst/>
                <a:cxnLst/>
                <a:rect l="l" t="t" r="r" b="b"/>
                <a:pathLst>
                  <a:path w="4271" h="2135" extrusionOk="0">
                    <a:moveTo>
                      <a:pt x="587" y="0"/>
                    </a:moveTo>
                    <a:cubicBezTo>
                      <a:pt x="0" y="0"/>
                      <a:pt x="139" y="1441"/>
                      <a:pt x="139" y="1441"/>
                    </a:cubicBezTo>
                    <a:cubicBezTo>
                      <a:pt x="139" y="1441"/>
                      <a:pt x="2584" y="2135"/>
                      <a:pt x="3558" y="2135"/>
                    </a:cubicBezTo>
                    <a:cubicBezTo>
                      <a:pt x="3674" y="2135"/>
                      <a:pt x="3769" y="2125"/>
                      <a:pt x="3836" y="2103"/>
                    </a:cubicBezTo>
                    <a:cubicBezTo>
                      <a:pt x="4115" y="2018"/>
                      <a:pt x="3814" y="1914"/>
                      <a:pt x="3471" y="1835"/>
                    </a:cubicBezTo>
                    <a:lnTo>
                      <a:pt x="3471" y="1835"/>
                    </a:lnTo>
                    <a:cubicBezTo>
                      <a:pt x="3558" y="1845"/>
                      <a:pt x="3644" y="1852"/>
                      <a:pt x="3721" y="1852"/>
                    </a:cubicBezTo>
                    <a:cubicBezTo>
                      <a:pt x="3869" y="1852"/>
                      <a:pt x="3985" y="1828"/>
                      <a:pt x="4019" y="1761"/>
                    </a:cubicBezTo>
                    <a:cubicBezTo>
                      <a:pt x="4078" y="1628"/>
                      <a:pt x="3581" y="1514"/>
                      <a:pt x="3224" y="1450"/>
                    </a:cubicBezTo>
                    <a:lnTo>
                      <a:pt x="3224" y="1450"/>
                    </a:lnTo>
                    <a:cubicBezTo>
                      <a:pt x="3420" y="1477"/>
                      <a:pt x="3664" y="1504"/>
                      <a:pt x="3853" y="1504"/>
                    </a:cubicBezTo>
                    <a:cubicBezTo>
                      <a:pt x="4023" y="1504"/>
                      <a:pt x="4149" y="1482"/>
                      <a:pt x="4156" y="1419"/>
                    </a:cubicBezTo>
                    <a:cubicBezTo>
                      <a:pt x="4181" y="1317"/>
                      <a:pt x="3800" y="1223"/>
                      <a:pt x="3455" y="1159"/>
                    </a:cubicBezTo>
                    <a:lnTo>
                      <a:pt x="3455" y="1159"/>
                    </a:lnTo>
                    <a:cubicBezTo>
                      <a:pt x="3594" y="1176"/>
                      <a:pt x="3740" y="1188"/>
                      <a:pt x="3867" y="1188"/>
                    </a:cubicBezTo>
                    <a:cubicBezTo>
                      <a:pt x="4060" y="1188"/>
                      <a:pt x="4209" y="1160"/>
                      <a:pt x="4224" y="1076"/>
                    </a:cubicBezTo>
                    <a:cubicBezTo>
                      <a:pt x="4270" y="848"/>
                      <a:pt x="2969" y="711"/>
                      <a:pt x="2969" y="711"/>
                    </a:cubicBezTo>
                    <a:cubicBezTo>
                      <a:pt x="2969" y="711"/>
                      <a:pt x="3791" y="711"/>
                      <a:pt x="3745" y="528"/>
                    </a:cubicBezTo>
                    <a:cubicBezTo>
                      <a:pt x="3699" y="346"/>
                      <a:pt x="2010" y="460"/>
                      <a:pt x="732" y="26"/>
                    </a:cubicBezTo>
                    <a:cubicBezTo>
                      <a:pt x="679" y="9"/>
                      <a:pt x="631" y="0"/>
                      <a:pt x="587"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5855827" y="2348362"/>
                <a:ext cx="568289" cy="743712"/>
              </a:xfrm>
              <a:custGeom>
                <a:avLst/>
                <a:gdLst/>
                <a:ahLst/>
                <a:cxnLst/>
                <a:rect l="l" t="t" r="r" b="b"/>
                <a:pathLst>
                  <a:path w="6803" h="8903" extrusionOk="0">
                    <a:moveTo>
                      <a:pt x="6802" y="1"/>
                    </a:moveTo>
                    <a:cubicBezTo>
                      <a:pt x="6802" y="1"/>
                      <a:pt x="6026" y="115"/>
                      <a:pt x="4999" y="663"/>
                    </a:cubicBezTo>
                    <a:cubicBezTo>
                      <a:pt x="4246" y="1051"/>
                      <a:pt x="3333" y="1713"/>
                      <a:pt x="2557" y="2557"/>
                    </a:cubicBezTo>
                    <a:cubicBezTo>
                      <a:pt x="2123" y="3037"/>
                      <a:pt x="1735" y="3493"/>
                      <a:pt x="1415" y="4132"/>
                    </a:cubicBezTo>
                    <a:cubicBezTo>
                      <a:pt x="1119" y="4726"/>
                      <a:pt x="776" y="5205"/>
                      <a:pt x="617" y="5639"/>
                    </a:cubicBezTo>
                    <a:cubicBezTo>
                      <a:pt x="0" y="7602"/>
                      <a:pt x="822" y="8287"/>
                      <a:pt x="1781" y="8538"/>
                    </a:cubicBezTo>
                    <a:cubicBezTo>
                      <a:pt x="2945" y="8857"/>
                      <a:pt x="5752" y="8903"/>
                      <a:pt x="5752" y="8903"/>
                    </a:cubicBezTo>
                    <a:lnTo>
                      <a:pt x="6620" y="6643"/>
                    </a:lnTo>
                    <a:lnTo>
                      <a:pt x="3812" y="5753"/>
                    </a:lnTo>
                    <a:cubicBezTo>
                      <a:pt x="3812" y="5753"/>
                      <a:pt x="4223" y="4246"/>
                      <a:pt x="4542" y="3425"/>
                    </a:cubicBezTo>
                    <a:lnTo>
                      <a:pt x="6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5813894" y="2348362"/>
                <a:ext cx="610223" cy="743712"/>
              </a:xfrm>
              <a:custGeom>
                <a:avLst/>
                <a:gdLst/>
                <a:ahLst/>
                <a:cxnLst/>
                <a:rect l="l" t="t" r="r" b="b"/>
                <a:pathLst>
                  <a:path w="7305" h="8903" fill="none" extrusionOk="0">
                    <a:moveTo>
                      <a:pt x="7304" y="1"/>
                    </a:moveTo>
                    <a:cubicBezTo>
                      <a:pt x="7304" y="1"/>
                      <a:pt x="4314" y="412"/>
                      <a:pt x="2100" y="3858"/>
                    </a:cubicBezTo>
                    <a:cubicBezTo>
                      <a:pt x="0" y="7077"/>
                      <a:pt x="1119" y="8241"/>
                      <a:pt x="2283" y="8538"/>
                    </a:cubicBezTo>
                    <a:cubicBezTo>
                      <a:pt x="3447" y="8857"/>
                      <a:pt x="6254" y="8903"/>
                      <a:pt x="6254" y="8903"/>
                    </a:cubicBezTo>
                    <a:lnTo>
                      <a:pt x="7122" y="6643"/>
                    </a:lnTo>
                    <a:lnTo>
                      <a:pt x="3515" y="5502"/>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6174256" y="2634381"/>
                <a:ext cx="61064" cy="194553"/>
              </a:xfrm>
              <a:custGeom>
                <a:avLst/>
                <a:gdLst/>
                <a:ahLst/>
                <a:cxnLst/>
                <a:rect l="l" t="t" r="r" b="b"/>
                <a:pathLst>
                  <a:path w="731" h="2329" fill="none" extrusionOk="0">
                    <a:moveTo>
                      <a:pt x="0" y="2329"/>
                    </a:moveTo>
                    <a:cubicBezTo>
                      <a:pt x="0" y="2329"/>
                      <a:pt x="411" y="822"/>
                      <a:pt x="730" y="1"/>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6271488" y="2882308"/>
                <a:ext cx="137332" cy="209756"/>
              </a:xfrm>
              <a:custGeom>
                <a:avLst/>
                <a:gdLst/>
                <a:ahLst/>
                <a:cxnLst/>
                <a:rect l="l" t="t" r="r" b="b"/>
                <a:pathLst>
                  <a:path w="1644" h="2511" extrusionOk="0">
                    <a:moveTo>
                      <a:pt x="868" y="0"/>
                    </a:moveTo>
                    <a:lnTo>
                      <a:pt x="0" y="2488"/>
                    </a:lnTo>
                    <a:cubicBezTo>
                      <a:pt x="457" y="2511"/>
                      <a:pt x="776" y="2511"/>
                      <a:pt x="776" y="2511"/>
                    </a:cubicBezTo>
                    <a:lnTo>
                      <a:pt x="1644" y="251"/>
                    </a:lnTo>
                    <a:lnTo>
                      <a:pt x="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6271488" y="2882308"/>
                <a:ext cx="137332" cy="209756"/>
              </a:xfrm>
              <a:custGeom>
                <a:avLst/>
                <a:gdLst/>
                <a:ahLst/>
                <a:cxnLst/>
                <a:rect l="l" t="t" r="r" b="b"/>
                <a:pathLst>
                  <a:path w="1644" h="2511" fill="none" extrusionOk="0">
                    <a:moveTo>
                      <a:pt x="1644" y="251"/>
                    </a:moveTo>
                    <a:lnTo>
                      <a:pt x="868" y="0"/>
                    </a:lnTo>
                    <a:lnTo>
                      <a:pt x="0" y="2488"/>
                    </a:lnTo>
                    <a:cubicBezTo>
                      <a:pt x="457" y="2511"/>
                      <a:pt x="776" y="2511"/>
                      <a:pt x="776" y="2511"/>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6380165" y="2356047"/>
                <a:ext cx="156378" cy="110684"/>
              </a:xfrm>
              <a:custGeom>
                <a:avLst/>
                <a:gdLst/>
                <a:ahLst/>
                <a:cxnLst/>
                <a:rect l="l" t="t" r="r" b="b"/>
                <a:pathLst>
                  <a:path w="1872" h="1325" extrusionOk="0">
                    <a:moveTo>
                      <a:pt x="936" y="0"/>
                    </a:moveTo>
                    <a:cubicBezTo>
                      <a:pt x="411" y="0"/>
                      <a:pt x="0" y="297"/>
                      <a:pt x="0" y="662"/>
                    </a:cubicBezTo>
                    <a:cubicBezTo>
                      <a:pt x="0" y="1027"/>
                      <a:pt x="411" y="1324"/>
                      <a:pt x="936" y="1324"/>
                    </a:cubicBezTo>
                    <a:cubicBezTo>
                      <a:pt x="1438" y="1324"/>
                      <a:pt x="1872" y="1027"/>
                      <a:pt x="1872" y="662"/>
                    </a:cubicBezTo>
                    <a:cubicBezTo>
                      <a:pt x="1872" y="297"/>
                      <a:pt x="1438" y="0"/>
                      <a:pt x="9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6380165" y="2356047"/>
                <a:ext cx="156378" cy="110684"/>
              </a:xfrm>
              <a:custGeom>
                <a:avLst/>
                <a:gdLst/>
                <a:ahLst/>
                <a:cxnLst/>
                <a:rect l="l" t="t" r="r" b="b"/>
                <a:pathLst>
                  <a:path w="1872" h="1325" fill="none" extrusionOk="0">
                    <a:moveTo>
                      <a:pt x="1872" y="662"/>
                    </a:moveTo>
                    <a:cubicBezTo>
                      <a:pt x="1872" y="1027"/>
                      <a:pt x="1438" y="1324"/>
                      <a:pt x="936" y="1324"/>
                    </a:cubicBezTo>
                    <a:cubicBezTo>
                      <a:pt x="411" y="1324"/>
                      <a:pt x="0" y="1027"/>
                      <a:pt x="0" y="662"/>
                    </a:cubicBezTo>
                    <a:cubicBezTo>
                      <a:pt x="0" y="297"/>
                      <a:pt x="411" y="0"/>
                      <a:pt x="936" y="0"/>
                    </a:cubicBezTo>
                    <a:cubicBezTo>
                      <a:pt x="1438" y="0"/>
                      <a:pt x="1872" y="297"/>
                      <a:pt x="1872" y="662"/>
                    </a:cubicBezTo>
                    <a:close/>
                  </a:path>
                </a:pathLst>
              </a:custGeom>
              <a:noFill/>
              <a:ln w="227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6414497" y="2388458"/>
                <a:ext cx="95397" cy="74430"/>
              </a:xfrm>
              <a:custGeom>
                <a:avLst/>
                <a:gdLst/>
                <a:ahLst/>
                <a:cxnLst/>
                <a:rect l="l" t="t" r="r" b="b"/>
                <a:pathLst>
                  <a:path w="1142" h="891" extrusionOk="0">
                    <a:moveTo>
                      <a:pt x="0" y="0"/>
                    </a:moveTo>
                    <a:lnTo>
                      <a:pt x="46" y="366"/>
                    </a:lnTo>
                    <a:lnTo>
                      <a:pt x="365" y="891"/>
                    </a:lnTo>
                    <a:lnTo>
                      <a:pt x="776" y="891"/>
                    </a:lnTo>
                    <a:lnTo>
                      <a:pt x="1096" y="366"/>
                    </a:lnTo>
                    <a:lnTo>
                      <a:pt x="1141"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6441144" y="2458961"/>
                <a:ext cx="42018" cy="7769"/>
              </a:xfrm>
              <a:custGeom>
                <a:avLst/>
                <a:gdLst/>
                <a:ahLst/>
                <a:cxnLst/>
                <a:rect l="l" t="t" r="r" b="b"/>
                <a:pathLst>
                  <a:path w="503" h="93" extrusionOk="0">
                    <a:moveTo>
                      <a:pt x="69" y="1"/>
                    </a:moveTo>
                    <a:cubicBezTo>
                      <a:pt x="1" y="1"/>
                      <a:pt x="1" y="92"/>
                      <a:pt x="69" y="92"/>
                    </a:cubicBezTo>
                    <a:lnTo>
                      <a:pt x="434" y="92"/>
                    </a:lnTo>
                    <a:cubicBezTo>
                      <a:pt x="503" y="92"/>
                      <a:pt x="503" y="1"/>
                      <a:pt x="434" y="1"/>
                    </a:cubicBezTo>
                    <a:close/>
                  </a:path>
                </a:pathLst>
              </a:custGeom>
              <a:solidFill>
                <a:srgbClr val="010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6341990" y="2323636"/>
                <a:ext cx="230807" cy="158299"/>
              </a:xfrm>
              <a:custGeom>
                <a:avLst/>
                <a:gdLst/>
                <a:ahLst/>
                <a:cxnLst/>
                <a:rect l="l" t="t" r="r" b="b"/>
                <a:pathLst>
                  <a:path w="2763" h="1895" extrusionOk="0">
                    <a:moveTo>
                      <a:pt x="1393" y="343"/>
                    </a:moveTo>
                    <a:cubicBezTo>
                      <a:pt x="1872" y="343"/>
                      <a:pt x="2283" y="617"/>
                      <a:pt x="2283" y="959"/>
                    </a:cubicBezTo>
                    <a:cubicBezTo>
                      <a:pt x="2283" y="1278"/>
                      <a:pt x="1872" y="1552"/>
                      <a:pt x="1393" y="1552"/>
                    </a:cubicBezTo>
                    <a:cubicBezTo>
                      <a:pt x="891" y="1552"/>
                      <a:pt x="480" y="1278"/>
                      <a:pt x="480" y="959"/>
                    </a:cubicBezTo>
                    <a:cubicBezTo>
                      <a:pt x="480" y="617"/>
                      <a:pt x="891" y="343"/>
                      <a:pt x="1393" y="343"/>
                    </a:cubicBezTo>
                    <a:close/>
                    <a:moveTo>
                      <a:pt x="1393" y="0"/>
                    </a:moveTo>
                    <a:cubicBezTo>
                      <a:pt x="617" y="0"/>
                      <a:pt x="1" y="434"/>
                      <a:pt x="1" y="959"/>
                    </a:cubicBezTo>
                    <a:cubicBezTo>
                      <a:pt x="1" y="1461"/>
                      <a:pt x="617" y="1895"/>
                      <a:pt x="1393" y="1895"/>
                    </a:cubicBezTo>
                    <a:cubicBezTo>
                      <a:pt x="2146" y="1895"/>
                      <a:pt x="2763" y="1461"/>
                      <a:pt x="2763" y="959"/>
                    </a:cubicBezTo>
                    <a:cubicBezTo>
                      <a:pt x="2763" y="434"/>
                      <a:pt x="2146" y="0"/>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6341990" y="2323636"/>
                <a:ext cx="230807" cy="158299"/>
              </a:xfrm>
              <a:custGeom>
                <a:avLst/>
                <a:gdLst/>
                <a:ahLst/>
                <a:cxnLst/>
                <a:rect l="l" t="t" r="r" b="b"/>
                <a:pathLst>
                  <a:path w="2763" h="1895" fill="none" extrusionOk="0">
                    <a:moveTo>
                      <a:pt x="1393" y="1552"/>
                    </a:moveTo>
                    <a:cubicBezTo>
                      <a:pt x="891" y="1552"/>
                      <a:pt x="480" y="1278"/>
                      <a:pt x="480" y="959"/>
                    </a:cubicBezTo>
                    <a:cubicBezTo>
                      <a:pt x="480" y="617"/>
                      <a:pt x="891" y="343"/>
                      <a:pt x="1393" y="343"/>
                    </a:cubicBezTo>
                    <a:cubicBezTo>
                      <a:pt x="1872" y="343"/>
                      <a:pt x="2283" y="617"/>
                      <a:pt x="2283" y="959"/>
                    </a:cubicBezTo>
                    <a:cubicBezTo>
                      <a:pt x="2283" y="1278"/>
                      <a:pt x="1872" y="1552"/>
                      <a:pt x="1393" y="1552"/>
                    </a:cubicBezTo>
                    <a:close/>
                    <a:moveTo>
                      <a:pt x="1393" y="0"/>
                    </a:moveTo>
                    <a:cubicBezTo>
                      <a:pt x="617" y="0"/>
                      <a:pt x="1" y="434"/>
                      <a:pt x="1" y="959"/>
                    </a:cubicBezTo>
                    <a:cubicBezTo>
                      <a:pt x="1" y="1461"/>
                      <a:pt x="617" y="1895"/>
                      <a:pt x="1393" y="1895"/>
                    </a:cubicBezTo>
                    <a:cubicBezTo>
                      <a:pt x="2146" y="1895"/>
                      <a:pt x="2763" y="1461"/>
                      <a:pt x="2763" y="959"/>
                    </a:cubicBezTo>
                    <a:cubicBezTo>
                      <a:pt x="2763" y="434"/>
                      <a:pt x="2146" y="0"/>
                      <a:pt x="1393" y="0"/>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6361036" y="2308350"/>
                <a:ext cx="196474" cy="143095"/>
              </a:xfrm>
              <a:custGeom>
                <a:avLst/>
                <a:gdLst/>
                <a:ahLst/>
                <a:cxnLst/>
                <a:rect l="l" t="t" r="r" b="b"/>
                <a:pathLst>
                  <a:path w="2352" h="1713" extrusionOk="0">
                    <a:moveTo>
                      <a:pt x="1256" y="1"/>
                    </a:moveTo>
                    <a:lnTo>
                      <a:pt x="1097" y="23"/>
                    </a:lnTo>
                    <a:lnTo>
                      <a:pt x="503" y="206"/>
                    </a:lnTo>
                    <a:lnTo>
                      <a:pt x="1" y="594"/>
                    </a:lnTo>
                    <a:lnTo>
                      <a:pt x="389" y="1713"/>
                    </a:lnTo>
                    <a:lnTo>
                      <a:pt x="1165" y="1119"/>
                    </a:lnTo>
                    <a:lnTo>
                      <a:pt x="1918" y="1713"/>
                    </a:lnTo>
                    <a:lnTo>
                      <a:pt x="2352" y="640"/>
                    </a:lnTo>
                    <a:lnTo>
                      <a:pt x="1804" y="206"/>
                    </a:lnTo>
                    <a:lnTo>
                      <a:pt x="1256"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6408733" y="2039539"/>
                <a:ext cx="204076" cy="343245"/>
              </a:xfrm>
              <a:custGeom>
                <a:avLst/>
                <a:gdLst/>
                <a:ahLst/>
                <a:cxnLst/>
                <a:rect l="l" t="t" r="r" b="b"/>
                <a:pathLst>
                  <a:path w="2443" h="4109" extrusionOk="0">
                    <a:moveTo>
                      <a:pt x="868" y="0"/>
                    </a:moveTo>
                    <a:cubicBezTo>
                      <a:pt x="389" y="0"/>
                      <a:pt x="1" y="457"/>
                      <a:pt x="1" y="982"/>
                    </a:cubicBezTo>
                    <a:lnTo>
                      <a:pt x="1" y="2100"/>
                    </a:lnTo>
                    <a:cubicBezTo>
                      <a:pt x="1" y="2123"/>
                      <a:pt x="1" y="2169"/>
                      <a:pt x="1" y="2192"/>
                    </a:cubicBezTo>
                    <a:cubicBezTo>
                      <a:pt x="1" y="2214"/>
                      <a:pt x="1" y="2260"/>
                      <a:pt x="1" y="2283"/>
                    </a:cubicBezTo>
                    <a:lnTo>
                      <a:pt x="1" y="2968"/>
                    </a:lnTo>
                    <a:lnTo>
                      <a:pt x="1" y="2990"/>
                    </a:lnTo>
                    <a:lnTo>
                      <a:pt x="1" y="3675"/>
                    </a:lnTo>
                    <a:cubicBezTo>
                      <a:pt x="1" y="3926"/>
                      <a:pt x="206" y="4109"/>
                      <a:pt x="434" y="4109"/>
                    </a:cubicBezTo>
                    <a:lnTo>
                      <a:pt x="731" y="4109"/>
                    </a:lnTo>
                    <a:cubicBezTo>
                      <a:pt x="959" y="4109"/>
                      <a:pt x="1165" y="3926"/>
                      <a:pt x="1165" y="3675"/>
                    </a:cubicBezTo>
                    <a:lnTo>
                      <a:pt x="1165" y="3082"/>
                    </a:lnTo>
                    <a:lnTo>
                      <a:pt x="1576" y="3082"/>
                    </a:lnTo>
                    <a:cubicBezTo>
                      <a:pt x="2055" y="3082"/>
                      <a:pt x="2443" y="2648"/>
                      <a:pt x="2443" y="2100"/>
                    </a:cubicBezTo>
                    <a:lnTo>
                      <a:pt x="2443" y="982"/>
                    </a:lnTo>
                    <a:cubicBezTo>
                      <a:pt x="2443" y="457"/>
                      <a:pt x="2055" y="0"/>
                      <a:pt x="1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6408733" y="2039539"/>
                <a:ext cx="204076" cy="343245"/>
              </a:xfrm>
              <a:custGeom>
                <a:avLst/>
                <a:gdLst/>
                <a:ahLst/>
                <a:cxnLst/>
                <a:rect l="l" t="t" r="r" b="b"/>
                <a:pathLst>
                  <a:path w="2443" h="4109" fill="none" extrusionOk="0">
                    <a:moveTo>
                      <a:pt x="1576" y="0"/>
                    </a:moveTo>
                    <a:lnTo>
                      <a:pt x="868" y="0"/>
                    </a:lnTo>
                    <a:cubicBezTo>
                      <a:pt x="389" y="0"/>
                      <a:pt x="1" y="457"/>
                      <a:pt x="1" y="982"/>
                    </a:cubicBezTo>
                    <a:lnTo>
                      <a:pt x="1" y="2100"/>
                    </a:lnTo>
                    <a:cubicBezTo>
                      <a:pt x="1" y="2123"/>
                      <a:pt x="1" y="2169"/>
                      <a:pt x="1" y="2192"/>
                    </a:cubicBezTo>
                    <a:cubicBezTo>
                      <a:pt x="1" y="2214"/>
                      <a:pt x="1" y="2260"/>
                      <a:pt x="1" y="2283"/>
                    </a:cubicBezTo>
                    <a:lnTo>
                      <a:pt x="1" y="2968"/>
                    </a:lnTo>
                    <a:lnTo>
                      <a:pt x="1" y="2990"/>
                    </a:lnTo>
                    <a:lnTo>
                      <a:pt x="1" y="3675"/>
                    </a:lnTo>
                    <a:cubicBezTo>
                      <a:pt x="1" y="3926"/>
                      <a:pt x="206" y="4109"/>
                      <a:pt x="434" y="4109"/>
                    </a:cubicBezTo>
                    <a:lnTo>
                      <a:pt x="731" y="4109"/>
                    </a:lnTo>
                    <a:cubicBezTo>
                      <a:pt x="959" y="4109"/>
                      <a:pt x="1165" y="3926"/>
                      <a:pt x="1165" y="3675"/>
                    </a:cubicBezTo>
                    <a:lnTo>
                      <a:pt x="1165" y="3082"/>
                    </a:lnTo>
                    <a:lnTo>
                      <a:pt x="1576" y="3082"/>
                    </a:lnTo>
                    <a:cubicBezTo>
                      <a:pt x="2055" y="3082"/>
                      <a:pt x="2443" y="2648"/>
                      <a:pt x="2443" y="2100"/>
                    </a:cubicBezTo>
                    <a:lnTo>
                      <a:pt x="2443" y="982"/>
                    </a:lnTo>
                    <a:cubicBezTo>
                      <a:pt x="2443" y="457"/>
                      <a:pt x="2055" y="0"/>
                      <a:pt x="1576" y="0"/>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6416335" y="2101270"/>
                <a:ext cx="200317" cy="196140"/>
              </a:xfrm>
              <a:custGeom>
                <a:avLst/>
                <a:gdLst/>
                <a:ahLst/>
                <a:cxnLst/>
                <a:rect l="l" t="t" r="r" b="b"/>
                <a:pathLst>
                  <a:path w="2398" h="2348" extrusionOk="0">
                    <a:moveTo>
                      <a:pt x="195" y="1"/>
                    </a:moveTo>
                    <a:cubicBezTo>
                      <a:pt x="140" y="1"/>
                      <a:pt x="1" y="813"/>
                      <a:pt x="1" y="813"/>
                    </a:cubicBezTo>
                    <a:cubicBezTo>
                      <a:pt x="1" y="813"/>
                      <a:pt x="47" y="1704"/>
                      <a:pt x="298" y="2046"/>
                    </a:cubicBezTo>
                    <a:cubicBezTo>
                      <a:pt x="497" y="2326"/>
                      <a:pt x="942" y="2343"/>
                      <a:pt x="1050" y="2343"/>
                    </a:cubicBezTo>
                    <a:cubicBezTo>
                      <a:pt x="1065" y="2343"/>
                      <a:pt x="1074" y="2343"/>
                      <a:pt x="1074" y="2343"/>
                    </a:cubicBezTo>
                    <a:cubicBezTo>
                      <a:pt x="1074" y="2343"/>
                      <a:pt x="1134" y="2347"/>
                      <a:pt x="1225" y="2347"/>
                    </a:cubicBezTo>
                    <a:cubicBezTo>
                      <a:pt x="1428" y="2347"/>
                      <a:pt x="1783" y="2325"/>
                      <a:pt x="1941" y="2183"/>
                    </a:cubicBezTo>
                    <a:cubicBezTo>
                      <a:pt x="2124" y="2046"/>
                      <a:pt x="2398" y="1726"/>
                      <a:pt x="2352" y="1498"/>
                    </a:cubicBezTo>
                    <a:cubicBezTo>
                      <a:pt x="2286" y="1279"/>
                      <a:pt x="1989" y="1018"/>
                      <a:pt x="1480" y="1018"/>
                    </a:cubicBezTo>
                    <a:cubicBezTo>
                      <a:pt x="1459" y="1018"/>
                      <a:pt x="1438" y="1018"/>
                      <a:pt x="1416" y="1019"/>
                    </a:cubicBezTo>
                    <a:cubicBezTo>
                      <a:pt x="917" y="1039"/>
                      <a:pt x="784" y="1409"/>
                      <a:pt x="560" y="1409"/>
                    </a:cubicBezTo>
                    <a:cubicBezTo>
                      <a:pt x="528" y="1409"/>
                      <a:pt x="494" y="1401"/>
                      <a:pt x="457" y="1384"/>
                    </a:cubicBezTo>
                    <a:cubicBezTo>
                      <a:pt x="252" y="1293"/>
                      <a:pt x="252" y="197"/>
                      <a:pt x="206" y="15"/>
                    </a:cubicBezTo>
                    <a:cubicBezTo>
                      <a:pt x="203" y="5"/>
                      <a:pt x="200"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6492601" y="2138693"/>
                <a:ext cx="26815" cy="26731"/>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0" y="251"/>
                      <a:pt x="320" y="160"/>
                    </a:cubicBezTo>
                    <a:cubicBezTo>
                      <a:pt x="320" y="69"/>
                      <a:pt x="252"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6580310" y="2138693"/>
                <a:ext cx="22972" cy="22972"/>
              </a:xfrm>
              <a:custGeom>
                <a:avLst/>
                <a:gdLst/>
                <a:ahLst/>
                <a:cxnLst/>
                <a:rect l="l" t="t" r="r" b="b"/>
                <a:pathLst>
                  <a:path w="275" h="275" extrusionOk="0">
                    <a:moveTo>
                      <a:pt x="138" y="0"/>
                    </a:moveTo>
                    <a:cubicBezTo>
                      <a:pt x="69" y="0"/>
                      <a:pt x="1" y="69"/>
                      <a:pt x="1" y="137"/>
                    </a:cubicBezTo>
                    <a:cubicBezTo>
                      <a:pt x="1" y="228"/>
                      <a:pt x="69" y="274"/>
                      <a:pt x="138" y="274"/>
                    </a:cubicBezTo>
                    <a:cubicBezTo>
                      <a:pt x="229" y="274"/>
                      <a:pt x="275" y="228"/>
                      <a:pt x="275" y="137"/>
                    </a:cubicBezTo>
                    <a:cubicBezTo>
                      <a:pt x="275" y="69"/>
                      <a:pt x="229"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6521252" y="2199673"/>
                <a:ext cx="47698" cy="26898"/>
              </a:xfrm>
              <a:custGeom>
                <a:avLst/>
                <a:gdLst/>
                <a:ahLst/>
                <a:cxnLst/>
                <a:rect l="l" t="t" r="r" b="b"/>
                <a:pathLst>
                  <a:path w="571" h="322" extrusionOk="0">
                    <a:moveTo>
                      <a:pt x="0" y="1"/>
                    </a:moveTo>
                    <a:cubicBezTo>
                      <a:pt x="0" y="130"/>
                      <a:pt x="123" y="322"/>
                      <a:pt x="292" y="322"/>
                    </a:cubicBezTo>
                    <a:cubicBezTo>
                      <a:pt x="301" y="322"/>
                      <a:pt x="310" y="321"/>
                      <a:pt x="320" y="320"/>
                    </a:cubicBezTo>
                    <a:cubicBezTo>
                      <a:pt x="480" y="297"/>
                      <a:pt x="571" y="69"/>
                      <a:pt x="571" y="69"/>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6483495" y="2123407"/>
                <a:ext cx="33999" cy="13783"/>
              </a:xfrm>
              <a:custGeom>
                <a:avLst/>
                <a:gdLst/>
                <a:ahLst/>
                <a:cxnLst/>
                <a:rect l="l" t="t" r="r" b="b"/>
                <a:pathLst>
                  <a:path w="407" h="165" extrusionOk="0">
                    <a:moveTo>
                      <a:pt x="338" y="1"/>
                    </a:moveTo>
                    <a:cubicBezTo>
                      <a:pt x="247" y="1"/>
                      <a:pt x="156" y="23"/>
                      <a:pt x="41" y="69"/>
                    </a:cubicBezTo>
                    <a:cubicBezTo>
                      <a:pt x="1" y="89"/>
                      <a:pt x="14" y="164"/>
                      <a:pt x="50" y="164"/>
                    </a:cubicBezTo>
                    <a:cubicBezTo>
                      <a:pt x="55" y="164"/>
                      <a:pt x="59" y="163"/>
                      <a:pt x="64" y="160"/>
                    </a:cubicBezTo>
                    <a:cubicBezTo>
                      <a:pt x="156" y="138"/>
                      <a:pt x="247" y="115"/>
                      <a:pt x="338" y="92"/>
                    </a:cubicBezTo>
                    <a:cubicBezTo>
                      <a:pt x="407" y="92"/>
                      <a:pt x="407"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6570871" y="2117727"/>
                <a:ext cx="31827" cy="11778"/>
              </a:xfrm>
              <a:custGeom>
                <a:avLst/>
                <a:gdLst/>
                <a:ahLst/>
                <a:cxnLst/>
                <a:rect l="l" t="t" r="r" b="b"/>
                <a:pathLst>
                  <a:path w="381" h="141" extrusionOk="0">
                    <a:moveTo>
                      <a:pt x="68" y="0"/>
                    </a:moveTo>
                    <a:cubicBezTo>
                      <a:pt x="6" y="0"/>
                      <a:pt x="0" y="94"/>
                      <a:pt x="51" y="94"/>
                    </a:cubicBezTo>
                    <a:cubicBezTo>
                      <a:pt x="56" y="94"/>
                      <a:pt x="62" y="94"/>
                      <a:pt x="68" y="91"/>
                    </a:cubicBezTo>
                    <a:cubicBezTo>
                      <a:pt x="160" y="91"/>
                      <a:pt x="228" y="114"/>
                      <a:pt x="296" y="137"/>
                    </a:cubicBezTo>
                    <a:cubicBezTo>
                      <a:pt x="304" y="140"/>
                      <a:pt x="311" y="141"/>
                      <a:pt x="317" y="141"/>
                    </a:cubicBezTo>
                    <a:cubicBezTo>
                      <a:pt x="369" y="141"/>
                      <a:pt x="380" y="66"/>
                      <a:pt x="319" y="46"/>
                    </a:cubicBezTo>
                    <a:cubicBezTo>
                      <a:pt x="251" y="23"/>
                      <a:pt x="160"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6544725" y="2133347"/>
                <a:ext cx="28068" cy="43856"/>
              </a:xfrm>
              <a:custGeom>
                <a:avLst/>
                <a:gdLst/>
                <a:ahLst/>
                <a:cxnLst/>
                <a:rect l="l" t="t" r="r" b="b"/>
                <a:pathLst>
                  <a:path w="336" h="525" extrusionOk="0">
                    <a:moveTo>
                      <a:pt x="135" y="0"/>
                    </a:moveTo>
                    <a:cubicBezTo>
                      <a:pt x="99" y="0"/>
                      <a:pt x="68" y="38"/>
                      <a:pt x="84" y="87"/>
                    </a:cubicBezTo>
                    <a:cubicBezTo>
                      <a:pt x="107" y="156"/>
                      <a:pt x="176" y="224"/>
                      <a:pt x="199" y="315"/>
                    </a:cubicBezTo>
                    <a:cubicBezTo>
                      <a:pt x="221" y="338"/>
                      <a:pt x="244" y="384"/>
                      <a:pt x="199" y="407"/>
                    </a:cubicBezTo>
                    <a:cubicBezTo>
                      <a:pt x="153" y="407"/>
                      <a:pt x="107" y="429"/>
                      <a:pt x="62" y="429"/>
                    </a:cubicBezTo>
                    <a:cubicBezTo>
                      <a:pt x="1" y="450"/>
                      <a:pt x="30" y="524"/>
                      <a:pt x="70" y="524"/>
                    </a:cubicBezTo>
                    <a:cubicBezTo>
                      <a:pt x="74" y="524"/>
                      <a:pt x="79" y="523"/>
                      <a:pt x="84" y="521"/>
                    </a:cubicBezTo>
                    <a:cubicBezTo>
                      <a:pt x="176" y="498"/>
                      <a:pt x="244" y="498"/>
                      <a:pt x="313" y="475"/>
                    </a:cubicBezTo>
                    <a:cubicBezTo>
                      <a:pt x="336" y="452"/>
                      <a:pt x="336" y="452"/>
                      <a:pt x="336" y="429"/>
                    </a:cubicBezTo>
                    <a:cubicBezTo>
                      <a:pt x="336" y="292"/>
                      <a:pt x="221" y="156"/>
                      <a:pt x="176" y="19"/>
                    </a:cubicBezTo>
                    <a:cubicBezTo>
                      <a:pt x="163" y="6"/>
                      <a:pt x="149"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6288613" y="1909311"/>
                <a:ext cx="472557" cy="351515"/>
              </a:xfrm>
              <a:custGeom>
                <a:avLst/>
                <a:gdLst/>
                <a:ahLst/>
                <a:cxnLst/>
                <a:rect l="l" t="t" r="r" b="b"/>
                <a:pathLst>
                  <a:path w="5657" h="4208" extrusionOk="0">
                    <a:moveTo>
                      <a:pt x="4577" y="1"/>
                    </a:moveTo>
                    <a:cubicBezTo>
                      <a:pt x="4549" y="1"/>
                      <a:pt x="4522" y="3"/>
                      <a:pt x="4497" y="7"/>
                    </a:cubicBezTo>
                    <a:cubicBezTo>
                      <a:pt x="4109" y="76"/>
                      <a:pt x="3630" y="646"/>
                      <a:pt x="3630" y="646"/>
                    </a:cubicBezTo>
                    <a:cubicBezTo>
                      <a:pt x="3630" y="646"/>
                      <a:pt x="4018" y="144"/>
                      <a:pt x="3630" y="53"/>
                    </a:cubicBezTo>
                    <a:cubicBezTo>
                      <a:pt x="3601" y="47"/>
                      <a:pt x="3573" y="45"/>
                      <a:pt x="3544" y="45"/>
                    </a:cubicBezTo>
                    <a:cubicBezTo>
                      <a:pt x="3205" y="45"/>
                      <a:pt x="2859" y="403"/>
                      <a:pt x="2648" y="760"/>
                    </a:cubicBezTo>
                    <a:cubicBezTo>
                      <a:pt x="2648" y="760"/>
                      <a:pt x="2568" y="753"/>
                      <a:pt x="2437" y="753"/>
                    </a:cubicBezTo>
                    <a:cubicBezTo>
                      <a:pt x="1989" y="753"/>
                      <a:pt x="955" y="835"/>
                      <a:pt x="548" y="1559"/>
                    </a:cubicBezTo>
                    <a:cubicBezTo>
                      <a:pt x="1" y="2518"/>
                      <a:pt x="411" y="3226"/>
                      <a:pt x="1370" y="4207"/>
                    </a:cubicBezTo>
                    <a:lnTo>
                      <a:pt x="1644" y="3568"/>
                    </a:lnTo>
                    <a:lnTo>
                      <a:pt x="1621" y="3294"/>
                    </a:lnTo>
                    <a:lnTo>
                      <a:pt x="1758" y="2427"/>
                    </a:lnTo>
                    <a:cubicBezTo>
                      <a:pt x="1758" y="2427"/>
                      <a:pt x="2031" y="2460"/>
                      <a:pt x="2423" y="2460"/>
                    </a:cubicBezTo>
                    <a:cubicBezTo>
                      <a:pt x="3192" y="2460"/>
                      <a:pt x="4417" y="2330"/>
                      <a:pt x="4931" y="1559"/>
                    </a:cubicBezTo>
                    <a:cubicBezTo>
                      <a:pt x="5657" y="470"/>
                      <a:pt x="4985" y="1"/>
                      <a:pt x="4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6336310" y="2142452"/>
                <a:ext cx="95397" cy="95481"/>
              </a:xfrm>
              <a:custGeom>
                <a:avLst/>
                <a:gdLst/>
                <a:ahLst/>
                <a:cxnLst/>
                <a:rect l="l" t="t" r="r" b="b"/>
                <a:pathLst>
                  <a:path w="1142" h="1143" extrusionOk="0">
                    <a:moveTo>
                      <a:pt x="571" y="1"/>
                    </a:moveTo>
                    <a:cubicBezTo>
                      <a:pt x="251" y="1"/>
                      <a:pt x="0" y="252"/>
                      <a:pt x="0" y="572"/>
                    </a:cubicBezTo>
                    <a:cubicBezTo>
                      <a:pt x="0" y="891"/>
                      <a:pt x="251" y="1142"/>
                      <a:pt x="571" y="1142"/>
                    </a:cubicBezTo>
                    <a:cubicBezTo>
                      <a:pt x="868" y="1142"/>
                      <a:pt x="1141" y="891"/>
                      <a:pt x="1141" y="572"/>
                    </a:cubicBezTo>
                    <a:cubicBezTo>
                      <a:pt x="1141" y="252"/>
                      <a:pt x="868" y="1"/>
                      <a:pt x="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6336310" y="2142452"/>
                <a:ext cx="95397" cy="95481"/>
              </a:xfrm>
              <a:custGeom>
                <a:avLst/>
                <a:gdLst/>
                <a:ahLst/>
                <a:cxnLst/>
                <a:rect l="l" t="t" r="r" b="b"/>
                <a:pathLst>
                  <a:path w="1142" h="1143" fill="none" extrusionOk="0">
                    <a:moveTo>
                      <a:pt x="1141" y="572"/>
                    </a:moveTo>
                    <a:cubicBezTo>
                      <a:pt x="1141" y="891"/>
                      <a:pt x="868" y="1142"/>
                      <a:pt x="571" y="1142"/>
                    </a:cubicBezTo>
                    <a:cubicBezTo>
                      <a:pt x="251" y="1142"/>
                      <a:pt x="0" y="891"/>
                      <a:pt x="0" y="572"/>
                    </a:cubicBezTo>
                    <a:cubicBezTo>
                      <a:pt x="0" y="252"/>
                      <a:pt x="251" y="1"/>
                      <a:pt x="571" y="1"/>
                    </a:cubicBezTo>
                    <a:cubicBezTo>
                      <a:pt x="868" y="1"/>
                      <a:pt x="1141" y="252"/>
                      <a:pt x="1141" y="572"/>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6372480" y="2161331"/>
                <a:ext cx="38259" cy="33665"/>
              </a:xfrm>
              <a:custGeom>
                <a:avLst/>
                <a:gdLst/>
                <a:ahLst/>
                <a:cxnLst/>
                <a:rect l="l" t="t" r="r" b="b"/>
                <a:pathLst>
                  <a:path w="458" h="403" extrusionOk="0">
                    <a:moveTo>
                      <a:pt x="95" y="1"/>
                    </a:moveTo>
                    <a:cubicBezTo>
                      <a:pt x="79" y="1"/>
                      <a:pt x="63" y="1"/>
                      <a:pt x="47" y="3"/>
                    </a:cubicBezTo>
                    <a:cubicBezTo>
                      <a:pt x="1" y="3"/>
                      <a:pt x="1" y="72"/>
                      <a:pt x="47" y="72"/>
                    </a:cubicBezTo>
                    <a:cubicBezTo>
                      <a:pt x="252" y="72"/>
                      <a:pt x="389" y="163"/>
                      <a:pt x="366" y="368"/>
                    </a:cubicBezTo>
                    <a:cubicBezTo>
                      <a:pt x="366" y="391"/>
                      <a:pt x="389" y="403"/>
                      <a:pt x="412" y="403"/>
                    </a:cubicBezTo>
                    <a:cubicBezTo>
                      <a:pt x="435" y="403"/>
                      <a:pt x="457" y="391"/>
                      <a:pt x="457" y="368"/>
                    </a:cubicBezTo>
                    <a:cubicBezTo>
                      <a:pt x="457" y="135"/>
                      <a:pt x="30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3" name="Google Shape;973;p40"/>
          <p:cNvSpPr/>
          <p:nvPr/>
        </p:nvSpPr>
        <p:spPr>
          <a:xfrm>
            <a:off x="5091167" y="4588837"/>
            <a:ext cx="3621811" cy="64"/>
          </a:xfrm>
          <a:custGeom>
            <a:avLst/>
            <a:gdLst/>
            <a:ahLst/>
            <a:cxnLst/>
            <a:rect l="l" t="t" r="r" b="b"/>
            <a:pathLst>
              <a:path w="56996" h="1" fill="none" extrusionOk="0">
                <a:moveTo>
                  <a:pt x="1" y="0"/>
                </a:moveTo>
                <a:lnTo>
                  <a:pt x="56995"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8317603" y="953490"/>
            <a:ext cx="251003" cy="25240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7834642" y="1301475"/>
            <a:ext cx="520751" cy="520751"/>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1954775" y="2370416"/>
            <a:ext cx="2085299" cy="440159"/>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noFill/>
              <a:latin typeface="Staatliches"/>
            </a:endParaRPr>
          </a:p>
        </p:txBody>
      </p:sp>
    </p:spTree>
    <p:extLst>
      <p:ext uri="{BB962C8B-B14F-4D97-AF65-F5344CB8AC3E}">
        <p14:creationId xmlns:p14="http://schemas.microsoft.com/office/powerpoint/2010/main" val="3309425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APPLICATION</a:t>
            </a:r>
          </a:p>
        </p:txBody>
      </p:sp>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9F57793B-E5AE-6502-2CFC-28B1744ECAC9}"/>
              </a:ext>
            </a:extLst>
          </p:cNvPr>
          <p:cNvGraphicFramePr>
            <a:graphicFrameLocks noGrp="1"/>
          </p:cNvGraphicFramePr>
          <p:nvPr>
            <p:extLst>
              <p:ext uri="{D42A27DB-BD31-4B8C-83A1-F6EECF244321}">
                <p14:modId xmlns:p14="http://schemas.microsoft.com/office/powerpoint/2010/main" val="3085306083"/>
              </p:ext>
            </p:extLst>
          </p:nvPr>
        </p:nvGraphicFramePr>
        <p:xfrm>
          <a:off x="1626010" y="1158486"/>
          <a:ext cx="6017341" cy="3680887"/>
        </p:xfrm>
        <a:graphic>
          <a:graphicData uri="http://schemas.openxmlformats.org/drawingml/2006/table">
            <a:tbl>
              <a:tblPr/>
              <a:tblGrid>
                <a:gridCol w="1636180">
                  <a:extLst>
                    <a:ext uri="{9D8B030D-6E8A-4147-A177-3AD203B41FA5}">
                      <a16:colId xmlns:a16="http://schemas.microsoft.com/office/drawing/2014/main" val="558088685"/>
                    </a:ext>
                  </a:extLst>
                </a:gridCol>
                <a:gridCol w="1371839">
                  <a:extLst>
                    <a:ext uri="{9D8B030D-6E8A-4147-A177-3AD203B41FA5}">
                      <a16:colId xmlns:a16="http://schemas.microsoft.com/office/drawing/2014/main" val="1065175901"/>
                    </a:ext>
                  </a:extLst>
                </a:gridCol>
                <a:gridCol w="1504661">
                  <a:extLst>
                    <a:ext uri="{9D8B030D-6E8A-4147-A177-3AD203B41FA5}">
                      <a16:colId xmlns:a16="http://schemas.microsoft.com/office/drawing/2014/main" val="4272183804"/>
                    </a:ext>
                  </a:extLst>
                </a:gridCol>
                <a:gridCol w="1504661">
                  <a:extLst>
                    <a:ext uri="{9D8B030D-6E8A-4147-A177-3AD203B41FA5}">
                      <a16:colId xmlns:a16="http://schemas.microsoft.com/office/drawing/2014/main" val="2123365918"/>
                    </a:ext>
                  </a:extLst>
                </a:gridCol>
              </a:tblGrid>
              <a:tr h="636727">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dirty="0" err="1">
                          <a:effectLst/>
                        </a:rPr>
                        <a:t>application_id</a:t>
                      </a:r>
                      <a:endParaRPr lang="en-IN" sz="1100" b="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dirty="0">
                          <a:effectLst/>
                        </a:rPr>
                        <a:t>Integer</a:t>
                      </a:r>
                      <a:endParaRPr lang="en-IN" sz="1100" b="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Primary key</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Auto Increment</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035343768"/>
                  </a:ext>
                </a:extLst>
              </a:tr>
              <a:tr h="30441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jobpost_id</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dirty="0">
                          <a:effectLst/>
                        </a:rPr>
                        <a:t>Integer</a:t>
                      </a:r>
                      <a:endParaRPr lang="en-IN" sz="1100" b="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47608650"/>
                  </a:ext>
                </a:extLst>
              </a:tr>
              <a:tr h="30441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status</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dirty="0">
                          <a:effectLst/>
                        </a:rPr>
                        <a:t>Varchar(45)</a:t>
                      </a:r>
                      <a:endParaRPr lang="en-IN" sz="1100" b="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854670456"/>
                  </a:ext>
                </a:extLst>
              </a:tr>
              <a:tr h="30441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dirty="0">
                          <a:effectLst/>
                        </a:rPr>
                        <a:t>Resume</a:t>
                      </a:r>
                      <a:endParaRPr lang="en-IN" sz="1100" b="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Varchar(60)</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080002490"/>
                  </a:ext>
                </a:extLst>
              </a:tr>
              <a:tr h="30441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Apply_sts</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Varchar(45)</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dirty="0">
                          <a:effectLst/>
                        </a:rPr>
                        <a:t> </a:t>
                      </a:r>
                      <a:endParaRPr lang="en-IN" sz="1100" b="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152902582"/>
                  </a:ext>
                </a:extLst>
              </a:tr>
              <a:tr h="30441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Name</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dirty="0">
                          <a:effectLst/>
                        </a:rPr>
                        <a:t>Varchar(45)</a:t>
                      </a:r>
                      <a:endParaRPr lang="en-IN" sz="1100" b="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548954242"/>
                  </a:ext>
                </a:extLst>
              </a:tr>
              <a:tr h="30441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place</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Varchar(45)</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002371836"/>
                  </a:ext>
                </a:extLst>
              </a:tr>
              <a:tr h="30441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Phone_number</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Varchar(45)</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820882637"/>
                  </a:ext>
                </a:extLst>
              </a:tr>
              <a:tr h="30441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Worker_id</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Integer</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270784250"/>
                  </a:ext>
                </a:extLst>
              </a:tr>
              <a:tr h="30441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date</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DATE</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790176296"/>
                  </a:ext>
                </a:extLst>
              </a:tr>
              <a:tr h="30441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time</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TIME</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a:effectLst/>
                        </a:rPr>
                        <a:t> </a:t>
                      </a:r>
                      <a:endParaRPr lang="en-IN" sz="1100" b="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b="0" dirty="0">
                          <a:effectLst/>
                        </a:rPr>
                        <a:t> </a:t>
                      </a:r>
                      <a:endParaRPr lang="en-IN" sz="1100" b="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140132949"/>
                  </a:ext>
                </a:extLst>
              </a:tr>
            </a:tbl>
          </a:graphicData>
        </a:graphic>
      </p:graphicFrame>
    </p:spTree>
    <p:extLst>
      <p:ext uri="{BB962C8B-B14F-4D97-AF65-F5344CB8AC3E}">
        <p14:creationId xmlns:p14="http://schemas.microsoft.com/office/powerpoint/2010/main" val="3589467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err="1"/>
              <a:t>cOMPLAINT</a:t>
            </a:r>
            <a:endParaRPr lang="en-IN" dirty="0"/>
          </a:p>
        </p:txBody>
      </p:sp>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CCC8EC9D-16E4-A3CB-CC14-11B390A948D1}"/>
              </a:ext>
            </a:extLst>
          </p:cNvPr>
          <p:cNvGraphicFramePr>
            <a:graphicFrameLocks noGrp="1"/>
          </p:cNvGraphicFramePr>
          <p:nvPr>
            <p:extLst>
              <p:ext uri="{D42A27DB-BD31-4B8C-83A1-F6EECF244321}">
                <p14:modId xmlns:p14="http://schemas.microsoft.com/office/powerpoint/2010/main" val="1850075471"/>
              </p:ext>
            </p:extLst>
          </p:nvPr>
        </p:nvGraphicFramePr>
        <p:xfrm>
          <a:off x="1302774" y="1389240"/>
          <a:ext cx="6538452" cy="3165906"/>
        </p:xfrm>
        <a:graphic>
          <a:graphicData uri="http://schemas.openxmlformats.org/drawingml/2006/table">
            <a:tbl>
              <a:tblPr/>
              <a:tblGrid>
                <a:gridCol w="1777876">
                  <a:extLst>
                    <a:ext uri="{9D8B030D-6E8A-4147-A177-3AD203B41FA5}">
                      <a16:colId xmlns:a16="http://schemas.microsoft.com/office/drawing/2014/main" val="3378469869"/>
                    </a:ext>
                  </a:extLst>
                </a:gridCol>
                <a:gridCol w="1490642">
                  <a:extLst>
                    <a:ext uri="{9D8B030D-6E8A-4147-A177-3AD203B41FA5}">
                      <a16:colId xmlns:a16="http://schemas.microsoft.com/office/drawing/2014/main" val="807575136"/>
                    </a:ext>
                  </a:extLst>
                </a:gridCol>
                <a:gridCol w="1634967">
                  <a:extLst>
                    <a:ext uri="{9D8B030D-6E8A-4147-A177-3AD203B41FA5}">
                      <a16:colId xmlns:a16="http://schemas.microsoft.com/office/drawing/2014/main" val="995719537"/>
                    </a:ext>
                  </a:extLst>
                </a:gridCol>
                <a:gridCol w="1634967">
                  <a:extLst>
                    <a:ext uri="{9D8B030D-6E8A-4147-A177-3AD203B41FA5}">
                      <a16:colId xmlns:a16="http://schemas.microsoft.com/office/drawing/2014/main" val="358153820"/>
                    </a:ext>
                  </a:extLst>
                </a:gridCol>
              </a:tblGrid>
              <a:tr h="72108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Complaint_id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Primary key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nSpc>
                          <a:spcPct val="115000"/>
                        </a:lnSpc>
                        <a:tabLst>
                          <a:tab pos="4819650" algn="l"/>
                        </a:tabLst>
                      </a:pPr>
                      <a:r>
                        <a:rPr lang="en-US" sz="1200">
                          <a:effectLst/>
                        </a:rPr>
                        <a:t>Auto Increment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210109617"/>
                  </a:ext>
                </a:extLst>
              </a:tr>
              <a:tr h="34474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Worker_id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93875377"/>
                  </a:ext>
                </a:extLst>
              </a:tr>
              <a:tr h="34474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Service_id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865762284"/>
                  </a:ext>
                </a:extLst>
              </a:tr>
              <a:tr h="72108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Complaint_description</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Varchar(200)</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 </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60158253"/>
                  </a:ext>
                </a:extLst>
              </a:tr>
              <a:tr h="34474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replay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Varchar(200)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48284092"/>
                  </a:ext>
                </a:extLst>
              </a:tr>
              <a:tr h="34474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678122258"/>
                  </a:ext>
                </a:extLst>
              </a:tr>
              <a:tr h="34474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Time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TIME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 </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126144057"/>
                  </a:ext>
                </a:extLst>
              </a:tr>
            </a:tbl>
          </a:graphicData>
        </a:graphic>
      </p:graphicFrame>
    </p:spTree>
    <p:extLst>
      <p:ext uri="{BB962C8B-B14F-4D97-AF65-F5344CB8AC3E}">
        <p14:creationId xmlns:p14="http://schemas.microsoft.com/office/powerpoint/2010/main" val="91633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ENQUIRY</a:t>
            </a:r>
          </a:p>
        </p:txBody>
      </p:sp>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30225B02-EC34-CC6C-DD45-CB2DA738E54C}"/>
              </a:ext>
            </a:extLst>
          </p:cNvPr>
          <p:cNvGraphicFramePr>
            <a:graphicFrameLocks noGrp="1"/>
          </p:cNvGraphicFramePr>
          <p:nvPr>
            <p:extLst>
              <p:ext uri="{D42A27DB-BD31-4B8C-83A1-F6EECF244321}">
                <p14:modId xmlns:p14="http://schemas.microsoft.com/office/powerpoint/2010/main" val="2412572831"/>
              </p:ext>
            </p:extLst>
          </p:nvPr>
        </p:nvGraphicFramePr>
        <p:xfrm>
          <a:off x="1782342" y="1571244"/>
          <a:ext cx="5289755" cy="2909466"/>
        </p:xfrm>
        <a:graphic>
          <a:graphicData uri="http://schemas.openxmlformats.org/drawingml/2006/table">
            <a:tbl>
              <a:tblPr/>
              <a:tblGrid>
                <a:gridCol w="1438342">
                  <a:extLst>
                    <a:ext uri="{9D8B030D-6E8A-4147-A177-3AD203B41FA5}">
                      <a16:colId xmlns:a16="http://schemas.microsoft.com/office/drawing/2014/main" val="1141714427"/>
                    </a:ext>
                  </a:extLst>
                </a:gridCol>
                <a:gridCol w="1205963">
                  <a:extLst>
                    <a:ext uri="{9D8B030D-6E8A-4147-A177-3AD203B41FA5}">
                      <a16:colId xmlns:a16="http://schemas.microsoft.com/office/drawing/2014/main" val="3026892097"/>
                    </a:ext>
                  </a:extLst>
                </a:gridCol>
                <a:gridCol w="1322725">
                  <a:extLst>
                    <a:ext uri="{9D8B030D-6E8A-4147-A177-3AD203B41FA5}">
                      <a16:colId xmlns:a16="http://schemas.microsoft.com/office/drawing/2014/main" val="113335284"/>
                    </a:ext>
                  </a:extLst>
                </a:gridCol>
                <a:gridCol w="1322725">
                  <a:extLst>
                    <a:ext uri="{9D8B030D-6E8A-4147-A177-3AD203B41FA5}">
                      <a16:colId xmlns:a16="http://schemas.microsoft.com/office/drawing/2014/main" val="3185437439"/>
                    </a:ext>
                  </a:extLst>
                </a:gridCol>
              </a:tblGrid>
              <a:tr h="73959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enquiry_id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Primary key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Auto Increment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352495573"/>
                  </a:ext>
                </a:extLst>
              </a:tr>
              <a:tr h="40187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Worker_id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892378786"/>
                  </a:ext>
                </a:extLst>
              </a:tr>
              <a:tr h="35359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Service_id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215295663"/>
                  </a:ext>
                </a:extLst>
              </a:tr>
              <a:tr h="35359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Enquiry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67829464"/>
                  </a:ext>
                </a:extLst>
              </a:tr>
              <a:tr h="35359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Replay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Varchar(200)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491795656"/>
                  </a:ext>
                </a:extLst>
              </a:tr>
              <a:tr h="35359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061527535"/>
                  </a:ext>
                </a:extLst>
              </a:tr>
              <a:tr h="35359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Time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TIME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l">
                        <a:lnSpc>
                          <a:spcPct val="115000"/>
                        </a:lnSpc>
                        <a:tabLst>
                          <a:tab pos="4819650" algn="l"/>
                        </a:tabLst>
                      </a:pPr>
                      <a:r>
                        <a:rPr lang="en-US" sz="1200" dirty="0">
                          <a:effectLst/>
                        </a:rPr>
                        <a:t> </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238664667"/>
                  </a:ext>
                </a:extLst>
              </a:tr>
            </a:tbl>
          </a:graphicData>
        </a:graphic>
      </p:graphicFrame>
    </p:spTree>
    <p:extLst>
      <p:ext uri="{BB962C8B-B14F-4D97-AF65-F5344CB8AC3E}">
        <p14:creationId xmlns:p14="http://schemas.microsoft.com/office/powerpoint/2010/main" val="3110208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JOB POST</a:t>
            </a:r>
          </a:p>
        </p:txBody>
      </p:sp>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490485E1-165D-AE9E-FD9A-B620A43BCEE5}"/>
              </a:ext>
            </a:extLst>
          </p:cNvPr>
          <p:cNvGraphicFramePr>
            <a:graphicFrameLocks noGrp="1"/>
          </p:cNvGraphicFramePr>
          <p:nvPr>
            <p:extLst>
              <p:ext uri="{D42A27DB-BD31-4B8C-83A1-F6EECF244321}">
                <p14:modId xmlns:p14="http://schemas.microsoft.com/office/powerpoint/2010/main" val="2227032918"/>
              </p:ext>
            </p:extLst>
          </p:nvPr>
        </p:nvGraphicFramePr>
        <p:xfrm>
          <a:off x="1489587" y="1261403"/>
          <a:ext cx="6164826" cy="3028333"/>
        </p:xfrm>
        <a:graphic>
          <a:graphicData uri="http://schemas.openxmlformats.org/drawingml/2006/table">
            <a:tbl>
              <a:tblPr/>
              <a:tblGrid>
                <a:gridCol w="1676283">
                  <a:extLst>
                    <a:ext uri="{9D8B030D-6E8A-4147-A177-3AD203B41FA5}">
                      <a16:colId xmlns:a16="http://schemas.microsoft.com/office/drawing/2014/main" val="3623355762"/>
                    </a:ext>
                  </a:extLst>
                </a:gridCol>
                <a:gridCol w="1405463">
                  <a:extLst>
                    <a:ext uri="{9D8B030D-6E8A-4147-A177-3AD203B41FA5}">
                      <a16:colId xmlns:a16="http://schemas.microsoft.com/office/drawing/2014/main" val="2478034898"/>
                    </a:ext>
                  </a:extLst>
                </a:gridCol>
                <a:gridCol w="1541540">
                  <a:extLst>
                    <a:ext uri="{9D8B030D-6E8A-4147-A177-3AD203B41FA5}">
                      <a16:colId xmlns:a16="http://schemas.microsoft.com/office/drawing/2014/main" val="4289850728"/>
                    </a:ext>
                  </a:extLst>
                </a:gridCol>
                <a:gridCol w="1541540">
                  <a:extLst>
                    <a:ext uri="{9D8B030D-6E8A-4147-A177-3AD203B41FA5}">
                      <a16:colId xmlns:a16="http://schemas.microsoft.com/office/drawing/2014/main" val="3453434341"/>
                    </a:ext>
                  </a:extLst>
                </a:gridCol>
              </a:tblGrid>
              <a:tr h="78280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Jobpost_id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Primary key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nSpc>
                          <a:spcPct val="115000"/>
                        </a:lnSpc>
                        <a:tabLst>
                          <a:tab pos="4819650" algn="l"/>
                        </a:tabLst>
                      </a:pPr>
                      <a:r>
                        <a:rPr lang="en-US" sz="1200">
                          <a:effectLst/>
                        </a:rPr>
                        <a:t>Auto Increment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988502354"/>
                  </a:ext>
                </a:extLst>
              </a:tr>
              <a:tr h="37425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Job_post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Integer</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398006923"/>
                  </a:ext>
                </a:extLst>
              </a:tr>
              <a:tr h="37425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Service_id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392175702"/>
                  </a:ext>
                </a:extLst>
              </a:tr>
              <a:tr h="37425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description</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Varchar(200)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873349097"/>
                  </a:ext>
                </a:extLst>
              </a:tr>
              <a:tr h="37425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status</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Varchar(25)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959109294"/>
                  </a:ext>
                </a:extLst>
              </a:tr>
              <a:tr h="37425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794201561"/>
                  </a:ext>
                </a:extLst>
              </a:tr>
              <a:tr h="37425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Time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TIME</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 </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81938094"/>
                  </a:ext>
                </a:extLst>
              </a:tr>
            </a:tbl>
          </a:graphicData>
        </a:graphic>
      </p:graphicFrame>
    </p:spTree>
    <p:extLst>
      <p:ext uri="{BB962C8B-B14F-4D97-AF65-F5344CB8AC3E}">
        <p14:creationId xmlns:p14="http://schemas.microsoft.com/office/powerpoint/2010/main" val="4115049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LOGIN</a:t>
            </a:r>
          </a:p>
        </p:txBody>
      </p:sp>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A69808B1-E403-A45A-DBE5-6EC959BD71AB}"/>
              </a:ext>
            </a:extLst>
          </p:cNvPr>
          <p:cNvGraphicFramePr>
            <a:graphicFrameLocks noGrp="1"/>
          </p:cNvGraphicFramePr>
          <p:nvPr>
            <p:extLst>
              <p:ext uri="{D42A27DB-BD31-4B8C-83A1-F6EECF244321}">
                <p14:modId xmlns:p14="http://schemas.microsoft.com/office/powerpoint/2010/main" val="1430739333"/>
              </p:ext>
            </p:extLst>
          </p:nvPr>
        </p:nvGraphicFramePr>
        <p:xfrm>
          <a:off x="1594006" y="1536192"/>
          <a:ext cx="5661327" cy="2333770"/>
        </p:xfrm>
        <a:graphic>
          <a:graphicData uri="http://schemas.openxmlformats.org/drawingml/2006/table">
            <a:tbl>
              <a:tblPr/>
              <a:tblGrid>
                <a:gridCol w="1539377">
                  <a:extLst>
                    <a:ext uri="{9D8B030D-6E8A-4147-A177-3AD203B41FA5}">
                      <a16:colId xmlns:a16="http://schemas.microsoft.com/office/drawing/2014/main" val="3406822277"/>
                    </a:ext>
                  </a:extLst>
                </a:gridCol>
                <a:gridCol w="1290674">
                  <a:extLst>
                    <a:ext uri="{9D8B030D-6E8A-4147-A177-3AD203B41FA5}">
                      <a16:colId xmlns:a16="http://schemas.microsoft.com/office/drawing/2014/main" val="1079816722"/>
                    </a:ext>
                  </a:extLst>
                </a:gridCol>
                <a:gridCol w="1415638">
                  <a:extLst>
                    <a:ext uri="{9D8B030D-6E8A-4147-A177-3AD203B41FA5}">
                      <a16:colId xmlns:a16="http://schemas.microsoft.com/office/drawing/2014/main" val="2015248187"/>
                    </a:ext>
                  </a:extLst>
                </a:gridCol>
                <a:gridCol w="1415638">
                  <a:extLst>
                    <a:ext uri="{9D8B030D-6E8A-4147-A177-3AD203B41FA5}">
                      <a16:colId xmlns:a16="http://schemas.microsoft.com/office/drawing/2014/main" val="91201494"/>
                    </a:ext>
                  </a:extLst>
                </a:gridCol>
              </a:tblGrid>
              <a:tr h="80132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login_id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Primary key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nSpc>
                          <a:spcPct val="115000"/>
                        </a:lnSpc>
                        <a:tabLst>
                          <a:tab pos="4819650" algn="l"/>
                        </a:tabLst>
                      </a:pPr>
                      <a:r>
                        <a:rPr lang="en-US" sz="1200">
                          <a:effectLst/>
                        </a:rPr>
                        <a:t>Auto Increment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329661559"/>
                  </a:ext>
                </a:extLst>
              </a:tr>
              <a:tr h="383111">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Username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33978657"/>
                  </a:ext>
                </a:extLst>
              </a:tr>
              <a:tr h="383111">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Password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236339795"/>
                  </a:ext>
                </a:extLst>
              </a:tr>
              <a:tr h="383111">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Type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275244688"/>
                  </a:ext>
                </a:extLst>
              </a:tr>
              <a:tr h="383111">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u_id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Integer</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 </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48383159"/>
                  </a:ext>
                </a:extLst>
              </a:tr>
            </a:tbl>
          </a:graphicData>
        </a:graphic>
      </p:graphicFrame>
    </p:spTree>
    <p:extLst>
      <p:ext uri="{BB962C8B-B14F-4D97-AF65-F5344CB8AC3E}">
        <p14:creationId xmlns:p14="http://schemas.microsoft.com/office/powerpoint/2010/main" val="347845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MESSAGE</a:t>
            </a:r>
          </a:p>
        </p:txBody>
      </p:sp>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6FA98CBF-9065-96AD-B4AE-404BB7474126}"/>
              </a:ext>
            </a:extLst>
          </p:cNvPr>
          <p:cNvGraphicFramePr>
            <a:graphicFrameLocks noGrp="1"/>
          </p:cNvGraphicFramePr>
          <p:nvPr>
            <p:extLst>
              <p:ext uri="{D42A27DB-BD31-4B8C-83A1-F6EECF244321}">
                <p14:modId xmlns:p14="http://schemas.microsoft.com/office/powerpoint/2010/main" val="276902377"/>
              </p:ext>
            </p:extLst>
          </p:nvPr>
        </p:nvGraphicFramePr>
        <p:xfrm>
          <a:off x="1643013" y="1563394"/>
          <a:ext cx="5857973" cy="2341323"/>
        </p:xfrm>
        <a:graphic>
          <a:graphicData uri="http://schemas.openxmlformats.org/drawingml/2006/table">
            <a:tbl>
              <a:tblPr/>
              <a:tblGrid>
                <a:gridCol w="1592847">
                  <a:extLst>
                    <a:ext uri="{9D8B030D-6E8A-4147-A177-3AD203B41FA5}">
                      <a16:colId xmlns:a16="http://schemas.microsoft.com/office/drawing/2014/main" val="3960694486"/>
                    </a:ext>
                  </a:extLst>
                </a:gridCol>
                <a:gridCol w="1335506">
                  <a:extLst>
                    <a:ext uri="{9D8B030D-6E8A-4147-A177-3AD203B41FA5}">
                      <a16:colId xmlns:a16="http://schemas.microsoft.com/office/drawing/2014/main" val="1805527231"/>
                    </a:ext>
                  </a:extLst>
                </a:gridCol>
                <a:gridCol w="1464810">
                  <a:extLst>
                    <a:ext uri="{9D8B030D-6E8A-4147-A177-3AD203B41FA5}">
                      <a16:colId xmlns:a16="http://schemas.microsoft.com/office/drawing/2014/main" val="3723863181"/>
                    </a:ext>
                  </a:extLst>
                </a:gridCol>
                <a:gridCol w="1464810">
                  <a:extLst>
                    <a:ext uri="{9D8B030D-6E8A-4147-A177-3AD203B41FA5}">
                      <a16:colId xmlns:a16="http://schemas.microsoft.com/office/drawing/2014/main" val="2640247254"/>
                    </a:ext>
                  </a:extLst>
                </a:gridCol>
              </a:tblGrid>
              <a:tr h="69055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Msg_id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Primary key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nSpc>
                          <a:spcPct val="115000"/>
                        </a:lnSpc>
                        <a:tabLst>
                          <a:tab pos="4819650" algn="l"/>
                        </a:tabLst>
                      </a:pPr>
                      <a:r>
                        <a:rPr lang="en-US" sz="1200">
                          <a:effectLst/>
                        </a:rPr>
                        <a:t>Auto Increment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731626978"/>
                  </a:ext>
                </a:extLst>
              </a:tr>
              <a:tr h="3301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Service_id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595914234"/>
                  </a:ext>
                </a:extLst>
              </a:tr>
              <a:tr h="3301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Worker_id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770533433"/>
                  </a:ext>
                </a:extLst>
              </a:tr>
              <a:tr h="3301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Description</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Varchar(200)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890239231"/>
                  </a:ext>
                </a:extLst>
              </a:tr>
              <a:tr h="3301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985849805"/>
                  </a:ext>
                </a:extLst>
              </a:tr>
              <a:tr h="3301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time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TIME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 </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025912110"/>
                  </a:ext>
                </a:extLst>
              </a:tr>
            </a:tbl>
          </a:graphicData>
        </a:graphic>
      </p:graphicFrame>
    </p:spTree>
    <p:extLst>
      <p:ext uri="{BB962C8B-B14F-4D97-AF65-F5344CB8AC3E}">
        <p14:creationId xmlns:p14="http://schemas.microsoft.com/office/powerpoint/2010/main" val="3896738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PAYMENT</a:t>
            </a:r>
          </a:p>
        </p:txBody>
      </p:sp>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49ACE3E4-07AE-52CB-7596-E80E8EE8E957}"/>
              </a:ext>
            </a:extLst>
          </p:cNvPr>
          <p:cNvGraphicFramePr>
            <a:graphicFrameLocks noGrp="1"/>
          </p:cNvGraphicFramePr>
          <p:nvPr>
            <p:extLst>
              <p:ext uri="{D42A27DB-BD31-4B8C-83A1-F6EECF244321}">
                <p14:modId xmlns:p14="http://schemas.microsoft.com/office/powerpoint/2010/main" val="667691810"/>
              </p:ext>
            </p:extLst>
          </p:nvPr>
        </p:nvGraphicFramePr>
        <p:xfrm>
          <a:off x="1396181" y="1211727"/>
          <a:ext cx="6351638" cy="3578945"/>
        </p:xfrm>
        <a:graphic>
          <a:graphicData uri="http://schemas.openxmlformats.org/drawingml/2006/table">
            <a:tbl>
              <a:tblPr/>
              <a:tblGrid>
                <a:gridCol w="1587566">
                  <a:extLst>
                    <a:ext uri="{9D8B030D-6E8A-4147-A177-3AD203B41FA5}">
                      <a16:colId xmlns:a16="http://schemas.microsoft.com/office/drawing/2014/main" val="2438139295"/>
                    </a:ext>
                  </a:extLst>
                </a:gridCol>
                <a:gridCol w="1587566">
                  <a:extLst>
                    <a:ext uri="{9D8B030D-6E8A-4147-A177-3AD203B41FA5}">
                      <a16:colId xmlns:a16="http://schemas.microsoft.com/office/drawing/2014/main" val="635193846"/>
                    </a:ext>
                  </a:extLst>
                </a:gridCol>
                <a:gridCol w="1588253">
                  <a:extLst>
                    <a:ext uri="{9D8B030D-6E8A-4147-A177-3AD203B41FA5}">
                      <a16:colId xmlns:a16="http://schemas.microsoft.com/office/drawing/2014/main" val="1680195808"/>
                    </a:ext>
                  </a:extLst>
                </a:gridCol>
                <a:gridCol w="1588253">
                  <a:extLst>
                    <a:ext uri="{9D8B030D-6E8A-4147-A177-3AD203B41FA5}">
                      <a16:colId xmlns:a16="http://schemas.microsoft.com/office/drawing/2014/main" val="1524980671"/>
                    </a:ext>
                  </a:extLst>
                </a:gridCol>
              </a:tblGrid>
              <a:tr h="82337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Payment_id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Integer</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Primary Key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Auto Increment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218200105"/>
                  </a:ext>
                </a:extLst>
              </a:tr>
              <a:tr h="3936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Worker_id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01595521"/>
                  </a:ext>
                </a:extLst>
              </a:tr>
              <a:tr h="3936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Service_id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107576358"/>
                  </a:ext>
                </a:extLst>
              </a:tr>
              <a:tr h="3936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Description</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Varchar(200)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054682978"/>
                  </a:ext>
                </a:extLst>
              </a:tr>
              <a:tr h="3936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Amount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200700788"/>
                  </a:ext>
                </a:extLst>
              </a:tr>
              <a:tr h="3936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Application_id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566955259"/>
                  </a:ext>
                </a:extLst>
              </a:tr>
              <a:tr h="3936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837292602"/>
                  </a:ext>
                </a:extLst>
              </a:tr>
              <a:tr h="39365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Time</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TIME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 </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299632031"/>
                  </a:ext>
                </a:extLst>
              </a:tr>
            </a:tbl>
          </a:graphicData>
        </a:graphic>
      </p:graphicFrame>
    </p:spTree>
    <p:extLst>
      <p:ext uri="{BB962C8B-B14F-4D97-AF65-F5344CB8AC3E}">
        <p14:creationId xmlns:p14="http://schemas.microsoft.com/office/powerpoint/2010/main" val="2235959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SERVICE</a:t>
            </a:r>
          </a:p>
        </p:txBody>
      </p:sp>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AF9FFB77-61A0-2EED-D399-99F982B276F7}"/>
              </a:ext>
            </a:extLst>
          </p:cNvPr>
          <p:cNvGraphicFramePr>
            <a:graphicFrameLocks noGrp="1"/>
          </p:cNvGraphicFramePr>
          <p:nvPr>
            <p:extLst>
              <p:ext uri="{D42A27DB-BD31-4B8C-83A1-F6EECF244321}">
                <p14:modId xmlns:p14="http://schemas.microsoft.com/office/powerpoint/2010/main" val="1013410154"/>
              </p:ext>
            </p:extLst>
          </p:nvPr>
        </p:nvGraphicFramePr>
        <p:xfrm>
          <a:off x="1448487" y="1017725"/>
          <a:ext cx="6646608" cy="3946974"/>
        </p:xfrm>
        <a:graphic>
          <a:graphicData uri="http://schemas.openxmlformats.org/drawingml/2006/table">
            <a:tbl>
              <a:tblPr/>
              <a:tblGrid>
                <a:gridCol w="1661292">
                  <a:extLst>
                    <a:ext uri="{9D8B030D-6E8A-4147-A177-3AD203B41FA5}">
                      <a16:colId xmlns:a16="http://schemas.microsoft.com/office/drawing/2014/main" val="411984837"/>
                    </a:ext>
                  </a:extLst>
                </a:gridCol>
                <a:gridCol w="1661292">
                  <a:extLst>
                    <a:ext uri="{9D8B030D-6E8A-4147-A177-3AD203B41FA5}">
                      <a16:colId xmlns:a16="http://schemas.microsoft.com/office/drawing/2014/main" val="1775639064"/>
                    </a:ext>
                  </a:extLst>
                </a:gridCol>
                <a:gridCol w="1662012">
                  <a:extLst>
                    <a:ext uri="{9D8B030D-6E8A-4147-A177-3AD203B41FA5}">
                      <a16:colId xmlns:a16="http://schemas.microsoft.com/office/drawing/2014/main" val="451423460"/>
                    </a:ext>
                  </a:extLst>
                </a:gridCol>
                <a:gridCol w="1662012">
                  <a:extLst>
                    <a:ext uri="{9D8B030D-6E8A-4147-A177-3AD203B41FA5}">
                      <a16:colId xmlns:a16="http://schemas.microsoft.com/office/drawing/2014/main" val="3723012281"/>
                    </a:ext>
                  </a:extLst>
                </a:gridCol>
              </a:tblGrid>
              <a:tr h="582067">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Service_id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Integer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Primary key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Auto Increment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517650026"/>
                  </a:ext>
                </a:extLst>
              </a:tr>
              <a:tr h="27828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Email</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749799597"/>
                  </a:ext>
                </a:extLst>
              </a:tr>
              <a:tr h="27828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password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173617298"/>
                  </a:ext>
                </a:extLst>
              </a:tr>
              <a:tr h="27828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Service_name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996514431"/>
                  </a:ext>
                </a:extLst>
              </a:tr>
              <a:tr h="582067">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Service_description</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19200417"/>
                  </a:ext>
                </a:extLst>
              </a:tr>
              <a:tr h="27828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Contact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Decimal(10,0)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736319819"/>
                  </a:ext>
                </a:extLst>
              </a:tr>
              <a:tr h="27828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City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682820201"/>
                  </a:ext>
                </a:extLst>
              </a:tr>
              <a:tr h="27828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Document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Varchar(250)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458064166"/>
                  </a:ext>
                </a:extLst>
              </a:tr>
              <a:tr h="27828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Location</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730855640"/>
                  </a:ext>
                </a:extLst>
              </a:tr>
              <a:tr h="27828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Profile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Varchar(250)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994149968"/>
                  </a:ext>
                </a:extLst>
              </a:tr>
              <a:tr h="27828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Pin</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123658521"/>
                  </a:ext>
                </a:extLst>
              </a:tr>
              <a:tr h="27828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Status</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Varchar(45)</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 </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153735372"/>
                  </a:ext>
                </a:extLst>
              </a:tr>
            </a:tbl>
          </a:graphicData>
        </a:graphic>
      </p:graphicFrame>
    </p:spTree>
    <p:extLst>
      <p:ext uri="{BB962C8B-B14F-4D97-AF65-F5344CB8AC3E}">
        <p14:creationId xmlns:p14="http://schemas.microsoft.com/office/powerpoint/2010/main" val="2154212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WORKER</a:t>
            </a:r>
          </a:p>
        </p:txBody>
      </p:sp>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BB5B0342-0017-06E6-03D2-4338C7F6CC5B}"/>
              </a:ext>
            </a:extLst>
          </p:cNvPr>
          <p:cNvGraphicFramePr>
            <a:graphicFrameLocks noGrp="1"/>
          </p:cNvGraphicFramePr>
          <p:nvPr>
            <p:extLst>
              <p:ext uri="{D42A27DB-BD31-4B8C-83A1-F6EECF244321}">
                <p14:modId xmlns:p14="http://schemas.microsoft.com/office/powerpoint/2010/main" val="1195021721"/>
              </p:ext>
            </p:extLst>
          </p:nvPr>
        </p:nvGraphicFramePr>
        <p:xfrm>
          <a:off x="1529113" y="1175151"/>
          <a:ext cx="6341806" cy="3655000"/>
        </p:xfrm>
        <a:graphic>
          <a:graphicData uri="http://schemas.openxmlformats.org/drawingml/2006/table">
            <a:tbl>
              <a:tblPr/>
              <a:tblGrid>
                <a:gridCol w="1585109">
                  <a:extLst>
                    <a:ext uri="{9D8B030D-6E8A-4147-A177-3AD203B41FA5}">
                      <a16:colId xmlns:a16="http://schemas.microsoft.com/office/drawing/2014/main" val="452610556"/>
                    </a:ext>
                  </a:extLst>
                </a:gridCol>
                <a:gridCol w="1585109">
                  <a:extLst>
                    <a:ext uri="{9D8B030D-6E8A-4147-A177-3AD203B41FA5}">
                      <a16:colId xmlns:a16="http://schemas.microsoft.com/office/drawing/2014/main" val="1406806899"/>
                    </a:ext>
                  </a:extLst>
                </a:gridCol>
                <a:gridCol w="1585794">
                  <a:extLst>
                    <a:ext uri="{9D8B030D-6E8A-4147-A177-3AD203B41FA5}">
                      <a16:colId xmlns:a16="http://schemas.microsoft.com/office/drawing/2014/main" val="1997297947"/>
                    </a:ext>
                  </a:extLst>
                </a:gridCol>
                <a:gridCol w="1585794">
                  <a:extLst>
                    <a:ext uri="{9D8B030D-6E8A-4147-A177-3AD203B41FA5}">
                      <a16:colId xmlns:a16="http://schemas.microsoft.com/office/drawing/2014/main" val="1222253202"/>
                    </a:ext>
                  </a:extLst>
                </a:gridCol>
              </a:tblGrid>
              <a:tr h="5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Worker_id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Integer</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Primary key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Auto Increment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724016248"/>
                  </a:ext>
                </a:extLst>
              </a:tr>
              <a:tr h="27918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Name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963768836"/>
                  </a:ext>
                </a:extLst>
              </a:tr>
              <a:tr h="27918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Email</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Varchar(100)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967655908"/>
                  </a:ext>
                </a:extLst>
              </a:tr>
              <a:tr h="27918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Password</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Varchar(100)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806658679"/>
                  </a:ext>
                </a:extLst>
              </a:tr>
              <a:tr h="27918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City</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Varchar(100)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146516807"/>
                  </a:ext>
                </a:extLst>
              </a:tr>
              <a:tr h="27918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Amount</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193371542"/>
                  </a:ext>
                </a:extLst>
              </a:tr>
              <a:tr h="27918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Phone_number</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711642890"/>
                  </a:ext>
                </a:extLst>
              </a:tr>
              <a:tr h="27918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Profile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Varchar(250)</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4210522427"/>
                  </a:ext>
                </a:extLst>
              </a:tr>
              <a:tr h="27918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Pin</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2790996221"/>
                  </a:ext>
                </a:extLst>
              </a:tr>
              <a:tr h="27918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Location</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1788503421"/>
                  </a:ext>
                </a:extLst>
              </a:tr>
              <a:tr h="27918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Status</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Varchar(45)</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794323881"/>
                  </a:ext>
                </a:extLst>
              </a:tr>
              <a:tr h="27918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DATE</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a:effectLst/>
                        </a:rPr>
                        <a:t> </a:t>
                      </a:r>
                      <a:endParaRPr lang="en-IN" sz="110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just">
                        <a:lnSpc>
                          <a:spcPct val="115000"/>
                        </a:lnSpc>
                        <a:tabLst>
                          <a:tab pos="4819650" algn="l"/>
                        </a:tabLst>
                      </a:pPr>
                      <a:r>
                        <a:rPr lang="en-US" sz="1200" dirty="0">
                          <a:effectLst/>
                        </a:rPr>
                        <a:t> </a:t>
                      </a:r>
                      <a:endParaRPr lang="en-IN" sz="1100" dirty="0">
                        <a:effectLst/>
                        <a:latin typeface="Arial" panose="020B0604020202020204" pitchFamily="34" charset="0"/>
                        <a:ea typeface="Arial" panose="020B060402020202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val="3593929817"/>
                  </a:ext>
                </a:extLst>
              </a:tr>
            </a:tbl>
          </a:graphicData>
        </a:graphic>
      </p:graphicFrame>
    </p:spTree>
    <p:extLst>
      <p:ext uri="{BB962C8B-B14F-4D97-AF65-F5344CB8AC3E}">
        <p14:creationId xmlns:p14="http://schemas.microsoft.com/office/powerpoint/2010/main" val="391460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grpSp>
        <p:nvGrpSpPr>
          <p:cNvPr id="872" name="Google Shape;872;p40"/>
          <p:cNvGrpSpPr/>
          <p:nvPr/>
        </p:nvGrpSpPr>
        <p:grpSpPr>
          <a:xfrm>
            <a:off x="5373300" y="2710565"/>
            <a:ext cx="3057679" cy="1878249"/>
            <a:chOff x="5565749" y="2591902"/>
            <a:chExt cx="3275149" cy="2011835"/>
          </a:xfrm>
        </p:grpSpPr>
        <p:sp>
          <p:nvSpPr>
            <p:cNvPr id="873" name="Google Shape;873;p40"/>
            <p:cNvSpPr/>
            <p:nvPr/>
          </p:nvSpPr>
          <p:spPr>
            <a:xfrm>
              <a:off x="8222923" y="3134384"/>
              <a:ext cx="617975" cy="1469351"/>
            </a:xfrm>
            <a:custGeom>
              <a:avLst/>
              <a:gdLst/>
              <a:ahLst/>
              <a:cxnLst/>
              <a:rect l="l" t="t" r="r" b="b"/>
              <a:pathLst>
                <a:path w="9725" h="23123" fill="none" extrusionOk="0">
                  <a:moveTo>
                    <a:pt x="1" y="23122"/>
                  </a:moveTo>
                  <a:lnTo>
                    <a:pt x="9724" y="23122"/>
                  </a:lnTo>
                  <a:lnTo>
                    <a:pt x="9724" y="0"/>
                  </a:lnTo>
                  <a:lnTo>
                    <a:pt x="1" y="0"/>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6451940" y="2591902"/>
              <a:ext cx="617975" cy="2011835"/>
            </a:xfrm>
            <a:custGeom>
              <a:avLst/>
              <a:gdLst/>
              <a:ahLst/>
              <a:cxnLst/>
              <a:rect l="l" t="t" r="r" b="b"/>
              <a:pathLst>
                <a:path w="9725" h="31660" fill="none" extrusionOk="0">
                  <a:moveTo>
                    <a:pt x="1" y="31659"/>
                  </a:moveTo>
                  <a:lnTo>
                    <a:pt x="9724" y="31659"/>
                  </a:lnTo>
                  <a:lnTo>
                    <a:pt x="9724" y="1"/>
                  </a:lnTo>
                  <a:lnTo>
                    <a:pt x="1" y="1"/>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5565749" y="3159040"/>
              <a:ext cx="617975" cy="1444696"/>
            </a:xfrm>
            <a:custGeom>
              <a:avLst/>
              <a:gdLst/>
              <a:ahLst/>
              <a:cxnLst/>
              <a:rect l="l" t="t" r="r" b="b"/>
              <a:pathLst>
                <a:path w="9725" h="22735" fill="none" extrusionOk="0">
                  <a:moveTo>
                    <a:pt x="1" y="22734"/>
                  </a:moveTo>
                  <a:lnTo>
                    <a:pt x="9724" y="22734"/>
                  </a:lnTo>
                  <a:lnTo>
                    <a:pt x="9724" y="0"/>
                  </a:lnTo>
                  <a:lnTo>
                    <a:pt x="1" y="0"/>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7336733" y="3568078"/>
              <a:ext cx="617912" cy="1035656"/>
            </a:xfrm>
            <a:custGeom>
              <a:avLst/>
              <a:gdLst/>
              <a:ahLst/>
              <a:cxnLst/>
              <a:rect l="l" t="t" r="r" b="b"/>
              <a:pathLst>
                <a:path w="9724" h="16298" fill="none" extrusionOk="0">
                  <a:moveTo>
                    <a:pt x="0" y="16297"/>
                  </a:moveTo>
                  <a:lnTo>
                    <a:pt x="9724" y="16297"/>
                  </a:lnTo>
                  <a:lnTo>
                    <a:pt x="9724" y="0"/>
                  </a:lnTo>
                  <a:lnTo>
                    <a:pt x="0" y="0"/>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0"/>
          <p:cNvGrpSpPr/>
          <p:nvPr/>
        </p:nvGrpSpPr>
        <p:grpSpPr>
          <a:xfrm>
            <a:off x="5373289" y="2398378"/>
            <a:ext cx="3621730" cy="1517815"/>
            <a:chOff x="5598425" y="3272425"/>
            <a:chExt cx="1495100" cy="626575"/>
          </a:xfrm>
        </p:grpSpPr>
        <p:sp>
          <p:nvSpPr>
            <p:cNvPr id="878" name="Google Shape;878;p40"/>
            <p:cNvSpPr/>
            <p:nvPr/>
          </p:nvSpPr>
          <p:spPr>
            <a:xfrm>
              <a:off x="5611000" y="3272425"/>
              <a:ext cx="1482525" cy="617450"/>
            </a:xfrm>
            <a:custGeom>
              <a:avLst/>
              <a:gdLst/>
              <a:ahLst/>
              <a:cxnLst/>
              <a:rect l="l" t="t" r="r" b="b"/>
              <a:pathLst>
                <a:path w="59301" h="24698" fill="none" extrusionOk="0">
                  <a:moveTo>
                    <a:pt x="0" y="8834"/>
                  </a:moveTo>
                  <a:lnTo>
                    <a:pt x="11732" y="21456"/>
                  </a:lnTo>
                  <a:lnTo>
                    <a:pt x="15590" y="14403"/>
                  </a:lnTo>
                  <a:lnTo>
                    <a:pt x="18763" y="21867"/>
                  </a:lnTo>
                  <a:lnTo>
                    <a:pt x="25428" y="15499"/>
                  </a:lnTo>
                  <a:lnTo>
                    <a:pt x="31659" y="24697"/>
                  </a:lnTo>
                  <a:lnTo>
                    <a:pt x="38233" y="8605"/>
                  </a:lnTo>
                  <a:lnTo>
                    <a:pt x="46495" y="11618"/>
                  </a:lnTo>
                  <a:lnTo>
                    <a:pt x="53023" y="2488"/>
                  </a:lnTo>
                  <a:lnTo>
                    <a:pt x="56059" y="5090"/>
                  </a:lnTo>
                  <a:lnTo>
                    <a:pt x="59300" y="0"/>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5893450" y="3796250"/>
              <a:ext cx="19425" cy="18875"/>
            </a:xfrm>
            <a:custGeom>
              <a:avLst/>
              <a:gdLst/>
              <a:ahLst/>
              <a:cxnLst/>
              <a:rect l="l" t="t" r="r" b="b"/>
              <a:pathLst>
                <a:path w="777" h="755" extrusionOk="0">
                  <a:moveTo>
                    <a:pt x="389" y="1"/>
                  </a:moveTo>
                  <a:cubicBezTo>
                    <a:pt x="183" y="1"/>
                    <a:pt x="1" y="161"/>
                    <a:pt x="1" y="389"/>
                  </a:cubicBezTo>
                  <a:cubicBezTo>
                    <a:pt x="1" y="594"/>
                    <a:pt x="183" y="754"/>
                    <a:pt x="389" y="754"/>
                  </a:cubicBezTo>
                  <a:cubicBezTo>
                    <a:pt x="594" y="754"/>
                    <a:pt x="777" y="594"/>
                    <a:pt x="777" y="389"/>
                  </a:cubicBezTo>
                  <a:cubicBezTo>
                    <a:pt x="777" y="161"/>
                    <a:pt x="594"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5598425" y="3480125"/>
              <a:ext cx="18875" cy="18850"/>
            </a:xfrm>
            <a:custGeom>
              <a:avLst/>
              <a:gdLst/>
              <a:ahLst/>
              <a:cxnLst/>
              <a:rect l="l" t="t" r="r" b="b"/>
              <a:pathLst>
                <a:path w="755" h="754" extrusionOk="0">
                  <a:moveTo>
                    <a:pt x="389" y="1"/>
                  </a:moveTo>
                  <a:cubicBezTo>
                    <a:pt x="184" y="1"/>
                    <a:pt x="1" y="160"/>
                    <a:pt x="1" y="366"/>
                  </a:cubicBezTo>
                  <a:cubicBezTo>
                    <a:pt x="1" y="571"/>
                    <a:pt x="184" y="754"/>
                    <a:pt x="389" y="754"/>
                  </a:cubicBezTo>
                  <a:cubicBezTo>
                    <a:pt x="594" y="754"/>
                    <a:pt x="754" y="571"/>
                    <a:pt x="754" y="366"/>
                  </a:cubicBezTo>
                  <a:cubicBezTo>
                    <a:pt x="754" y="160"/>
                    <a:pt x="594"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6072050" y="3808825"/>
              <a:ext cx="18875" cy="18850"/>
            </a:xfrm>
            <a:custGeom>
              <a:avLst/>
              <a:gdLst/>
              <a:ahLst/>
              <a:cxnLst/>
              <a:rect l="l" t="t" r="r" b="b"/>
              <a:pathLst>
                <a:path w="755" h="754" extrusionOk="0">
                  <a:moveTo>
                    <a:pt x="389" y="0"/>
                  </a:moveTo>
                  <a:cubicBezTo>
                    <a:pt x="161" y="0"/>
                    <a:pt x="1" y="160"/>
                    <a:pt x="1" y="388"/>
                  </a:cubicBezTo>
                  <a:cubicBezTo>
                    <a:pt x="1" y="593"/>
                    <a:pt x="161" y="753"/>
                    <a:pt x="389" y="753"/>
                  </a:cubicBezTo>
                  <a:cubicBezTo>
                    <a:pt x="594" y="753"/>
                    <a:pt x="754" y="593"/>
                    <a:pt x="754" y="388"/>
                  </a:cubicBezTo>
                  <a:cubicBezTo>
                    <a:pt x="754" y="160"/>
                    <a:pt x="594"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6392750" y="3880150"/>
              <a:ext cx="18875" cy="18850"/>
            </a:xfrm>
            <a:custGeom>
              <a:avLst/>
              <a:gdLst/>
              <a:ahLst/>
              <a:cxnLst/>
              <a:rect l="l" t="t" r="r" b="b"/>
              <a:pathLst>
                <a:path w="755" h="754" extrusionOk="0">
                  <a:moveTo>
                    <a:pt x="389" y="0"/>
                  </a:moveTo>
                  <a:cubicBezTo>
                    <a:pt x="183" y="0"/>
                    <a:pt x="1" y="160"/>
                    <a:pt x="1" y="388"/>
                  </a:cubicBezTo>
                  <a:cubicBezTo>
                    <a:pt x="1" y="594"/>
                    <a:pt x="183" y="753"/>
                    <a:pt x="389" y="753"/>
                  </a:cubicBezTo>
                  <a:cubicBezTo>
                    <a:pt x="594" y="753"/>
                    <a:pt x="754" y="594"/>
                    <a:pt x="754" y="388"/>
                  </a:cubicBezTo>
                  <a:cubicBezTo>
                    <a:pt x="754" y="160"/>
                    <a:pt x="594"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6763675" y="3552600"/>
              <a:ext cx="18850" cy="19425"/>
            </a:xfrm>
            <a:custGeom>
              <a:avLst/>
              <a:gdLst/>
              <a:ahLst/>
              <a:cxnLst/>
              <a:rect l="l" t="t" r="r" b="b"/>
              <a:pathLst>
                <a:path w="754" h="777" extrusionOk="0">
                  <a:moveTo>
                    <a:pt x="388" y="0"/>
                  </a:moveTo>
                  <a:cubicBezTo>
                    <a:pt x="160" y="0"/>
                    <a:pt x="0" y="183"/>
                    <a:pt x="0" y="389"/>
                  </a:cubicBezTo>
                  <a:cubicBezTo>
                    <a:pt x="0" y="594"/>
                    <a:pt x="160" y="777"/>
                    <a:pt x="388" y="777"/>
                  </a:cubicBezTo>
                  <a:cubicBezTo>
                    <a:pt x="594" y="777"/>
                    <a:pt x="753" y="594"/>
                    <a:pt x="753" y="389"/>
                  </a:cubicBezTo>
                  <a:cubicBezTo>
                    <a:pt x="753" y="183"/>
                    <a:pt x="594"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6926300" y="3323775"/>
              <a:ext cx="19425" cy="18850"/>
            </a:xfrm>
            <a:custGeom>
              <a:avLst/>
              <a:gdLst/>
              <a:ahLst/>
              <a:cxnLst/>
              <a:rect l="l" t="t" r="r" b="b"/>
              <a:pathLst>
                <a:path w="777" h="754" extrusionOk="0">
                  <a:moveTo>
                    <a:pt x="388" y="1"/>
                  </a:moveTo>
                  <a:cubicBezTo>
                    <a:pt x="183" y="1"/>
                    <a:pt x="0" y="183"/>
                    <a:pt x="0" y="389"/>
                  </a:cubicBezTo>
                  <a:cubicBezTo>
                    <a:pt x="0" y="594"/>
                    <a:pt x="183" y="754"/>
                    <a:pt x="388" y="754"/>
                  </a:cubicBezTo>
                  <a:cubicBezTo>
                    <a:pt x="594" y="754"/>
                    <a:pt x="777" y="594"/>
                    <a:pt x="777" y="389"/>
                  </a:cubicBezTo>
                  <a:cubicBezTo>
                    <a:pt x="777" y="183"/>
                    <a:pt x="594"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7002775" y="3389975"/>
              <a:ext cx="18850" cy="18850"/>
            </a:xfrm>
            <a:custGeom>
              <a:avLst/>
              <a:gdLst/>
              <a:ahLst/>
              <a:cxnLst/>
              <a:rect l="l" t="t" r="r" b="b"/>
              <a:pathLst>
                <a:path w="754" h="754" extrusionOk="0">
                  <a:moveTo>
                    <a:pt x="365" y="0"/>
                  </a:moveTo>
                  <a:cubicBezTo>
                    <a:pt x="160" y="0"/>
                    <a:pt x="0" y="160"/>
                    <a:pt x="0" y="388"/>
                  </a:cubicBezTo>
                  <a:cubicBezTo>
                    <a:pt x="0" y="594"/>
                    <a:pt x="160" y="754"/>
                    <a:pt x="365" y="754"/>
                  </a:cubicBezTo>
                  <a:cubicBezTo>
                    <a:pt x="571" y="754"/>
                    <a:pt x="753" y="594"/>
                    <a:pt x="753" y="388"/>
                  </a:cubicBezTo>
                  <a:cubicBezTo>
                    <a:pt x="753" y="160"/>
                    <a:pt x="571"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40"/>
          <p:cNvSpPr/>
          <p:nvPr/>
        </p:nvSpPr>
        <p:spPr>
          <a:xfrm>
            <a:off x="713100" y="2107050"/>
            <a:ext cx="929400" cy="929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0"/>
          <p:cNvSpPr txBox="1">
            <a:spLocks noGrp="1"/>
          </p:cNvSpPr>
          <p:nvPr>
            <p:ph type="title"/>
          </p:nvPr>
        </p:nvSpPr>
        <p:spPr>
          <a:xfrm>
            <a:off x="1718667" y="2230961"/>
            <a:ext cx="3179115" cy="75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INTRODUCTION</a:t>
            </a:r>
            <a:endParaRPr sz="4800" dirty="0"/>
          </a:p>
        </p:txBody>
      </p:sp>
      <p:sp>
        <p:nvSpPr>
          <p:cNvPr id="888" name="Google Shape;888;p40"/>
          <p:cNvSpPr txBox="1">
            <a:spLocks noGrp="1"/>
          </p:cNvSpPr>
          <p:nvPr>
            <p:ph type="title" idx="2"/>
          </p:nvPr>
        </p:nvSpPr>
        <p:spPr>
          <a:xfrm>
            <a:off x="756850" y="2261800"/>
            <a:ext cx="841800" cy="61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889" name="Google Shape;889;p40"/>
          <p:cNvSpPr txBox="1">
            <a:spLocks noGrp="1"/>
          </p:cNvSpPr>
          <p:nvPr>
            <p:ph type="subTitle" idx="1"/>
          </p:nvPr>
        </p:nvSpPr>
        <p:spPr>
          <a:xfrm>
            <a:off x="1954775" y="2855850"/>
            <a:ext cx="2357700" cy="7149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GB" b="1" dirty="0"/>
              <a:t>What is </a:t>
            </a:r>
            <a:r>
              <a:rPr lang="en-GB" b="1" dirty="0" err="1"/>
              <a:t>MyJobs</a:t>
            </a:r>
            <a:r>
              <a:rPr lang="en-GB" b="1" dirty="0"/>
              <a:t> How its Works.</a:t>
            </a:r>
          </a:p>
        </p:txBody>
      </p:sp>
      <p:grpSp>
        <p:nvGrpSpPr>
          <p:cNvPr id="890" name="Google Shape;890;p40"/>
          <p:cNvGrpSpPr/>
          <p:nvPr/>
        </p:nvGrpSpPr>
        <p:grpSpPr>
          <a:xfrm>
            <a:off x="4817701" y="1401000"/>
            <a:ext cx="3057649" cy="3187835"/>
            <a:chOff x="5373251" y="1404825"/>
            <a:chExt cx="3057649" cy="3187835"/>
          </a:xfrm>
        </p:grpSpPr>
        <p:grpSp>
          <p:nvGrpSpPr>
            <p:cNvPr id="891" name="Google Shape;891;p40"/>
            <p:cNvGrpSpPr/>
            <p:nvPr/>
          </p:nvGrpSpPr>
          <p:grpSpPr>
            <a:xfrm flipH="1">
              <a:off x="5373251" y="1404825"/>
              <a:ext cx="1951500" cy="1360500"/>
              <a:chOff x="6815125" y="1404825"/>
              <a:chExt cx="1951500" cy="1360500"/>
            </a:xfrm>
          </p:grpSpPr>
          <p:grpSp>
            <p:nvGrpSpPr>
              <p:cNvPr id="892" name="Google Shape;892;p40"/>
              <p:cNvGrpSpPr/>
              <p:nvPr/>
            </p:nvGrpSpPr>
            <p:grpSpPr>
              <a:xfrm>
                <a:off x="6815125" y="1404825"/>
                <a:ext cx="1951500" cy="1360500"/>
                <a:chOff x="6815125" y="1532888"/>
                <a:chExt cx="1951500" cy="1360500"/>
              </a:xfrm>
            </p:grpSpPr>
            <p:sp>
              <p:nvSpPr>
                <p:cNvPr id="893" name="Google Shape;893;p40"/>
                <p:cNvSpPr/>
                <p:nvPr/>
              </p:nvSpPr>
              <p:spPr>
                <a:xfrm>
                  <a:off x="6815125" y="1532888"/>
                  <a:ext cx="1951500" cy="1360500"/>
                </a:xfrm>
                <a:prstGeom prst="roundRect">
                  <a:avLst>
                    <a:gd name="adj" fmla="val 638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6815125" y="1532888"/>
                  <a:ext cx="1951500" cy="249900"/>
                </a:xfrm>
                <a:prstGeom prst="round2SameRect">
                  <a:avLst>
                    <a:gd name="adj1" fmla="val 33313"/>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6914025" y="1633400"/>
                  <a:ext cx="64990" cy="66828"/>
                </a:xfrm>
                <a:custGeom>
                  <a:avLst/>
                  <a:gdLst/>
                  <a:ahLst/>
                  <a:cxnLst/>
                  <a:rect l="l" t="t" r="r" b="b"/>
                  <a:pathLst>
                    <a:path w="778" h="800" fill="none" extrusionOk="0">
                      <a:moveTo>
                        <a:pt x="777" y="411"/>
                      </a:moveTo>
                      <a:cubicBezTo>
                        <a:pt x="777" y="617"/>
                        <a:pt x="617" y="799"/>
                        <a:pt x="389" y="799"/>
                      </a:cubicBezTo>
                      <a:cubicBezTo>
                        <a:pt x="161" y="799"/>
                        <a:pt x="1" y="617"/>
                        <a:pt x="1" y="411"/>
                      </a:cubicBezTo>
                      <a:cubicBezTo>
                        <a:pt x="1" y="183"/>
                        <a:pt x="161" y="1"/>
                        <a:pt x="389" y="1"/>
                      </a:cubicBezTo>
                      <a:cubicBezTo>
                        <a:pt x="617" y="1"/>
                        <a:pt x="777" y="183"/>
                        <a:pt x="777" y="411"/>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7037988" y="1633400"/>
                  <a:ext cx="66828" cy="66828"/>
                </a:xfrm>
                <a:custGeom>
                  <a:avLst/>
                  <a:gdLst/>
                  <a:ahLst/>
                  <a:cxnLst/>
                  <a:rect l="l" t="t" r="r" b="b"/>
                  <a:pathLst>
                    <a:path w="800" h="800" fill="none" extrusionOk="0">
                      <a:moveTo>
                        <a:pt x="799" y="411"/>
                      </a:moveTo>
                      <a:cubicBezTo>
                        <a:pt x="799" y="617"/>
                        <a:pt x="617" y="799"/>
                        <a:pt x="411" y="799"/>
                      </a:cubicBezTo>
                      <a:cubicBezTo>
                        <a:pt x="183" y="799"/>
                        <a:pt x="1" y="617"/>
                        <a:pt x="1" y="411"/>
                      </a:cubicBezTo>
                      <a:cubicBezTo>
                        <a:pt x="1" y="183"/>
                        <a:pt x="183" y="1"/>
                        <a:pt x="411" y="1"/>
                      </a:cubicBezTo>
                      <a:cubicBezTo>
                        <a:pt x="617" y="1"/>
                        <a:pt x="799" y="183"/>
                        <a:pt x="799" y="411"/>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7163873" y="1633400"/>
                  <a:ext cx="66744" cy="66828"/>
                </a:xfrm>
                <a:custGeom>
                  <a:avLst/>
                  <a:gdLst/>
                  <a:ahLst/>
                  <a:cxnLst/>
                  <a:rect l="l" t="t" r="r" b="b"/>
                  <a:pathLst>
                    <a:path w="799" h="800" fill="none" extrusionOk="0">
                      <a:moveTo>
                        <a:pt x="799" y="411"/>
                      </a:moveTo>
                      <a:cubicBezTo>
                        <a:pt x="799" y="617"/>
                        <a:pt x="616" y="799"/>
                        <a:pt x="388" y="799"/>
                      </a:cubicBezTo>
                      <a:cubicBezTo>
                        <a:pt x="183" y="799"/>
                        <a:pt x="0" y="617"/>
                        <a:pt x="0" y="411"/>
                      </a:cubicBezTo>
                      <a:cubicBezTo>
                        <a:pt x="0" y="183"/>
                        <a:pt x="183" y="1"/>
                        <a:pt x="388" y="1"/>
                      </a:cubicBezTo>
                      <a:cubicBezTo>
                        <a:pt x="616" y="1"/>
                        <a:pt x="799" y="183"/>
                        <a:pt x="799" y="411"/>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40"/>
              <p:cNvSpPr/>
              <p:nvPr/>
            </p:nvSpPr>
            <p:spPr>
              <a:xfrm>
                <a:off x="7850181" y="2007128"/>
                <a:ext cx="84" cy="15287"/>
              </a:xfrm>
              <a:custGeom>
                <a:avLst/>
                <a:gdLst/>
                <a:ahLst/>
                <a:cxnLst/>
                <a:rect l="l" t="t" r="r" b="b"/>
                <a:pathLst>
                  <a:path w="1" h="183" fill="none" extrusionOk="0">
                    <a:moveTo>
                      <a:pt x="1" y="0"/>
                    </a:moveTo>
                    <a:lnTo>
                      <a:pt x="1" y="183"/>
                    </a:lnTo>
                  </a:path>
                </a:pathLst>
              </a:custGeom>
              <a:noFill/>
              <a:ln w="1150" cap="flat"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8254398" y="2014730"/>
                <a:ext cx="320440" cy="21051"/>
              </a:xfrm>
              <a:custGeom>
                <a:avLst/>
                <a:gdLst/>
                <a:ahLst/>
                <a:cxnLst/>
                <a:rect l="l" t="t" r="r" b="b"/>
                <a:pathLst>
                  <a:path w="3836" h="252" extrusionOk="0">
                    <a:moveTo>
                      <a:pt x="115" y="1"/>
                    </a:moveTo>
                    <a:cubicBezTo>
                      <a:pt x="46" y="1"/>
                      <a:pt x="0" y="46"/>
                      <a:pt x="0" y="115"/>
                    </a:cubicBezTo>
                    <a:cubicBezTo>
                      <a:pt x="0" y="183"/>
                      <a:pt x="46" y="252"/>
                      <a:pt x="115" y="252"/>
                    </a:cubicBezTo>
                    <a:lnTo>
                      <a:pt x="3698" y="252"/>
                    </a:lnTo>
                    <a:cubicBezTo>
                      <a:pt x="3767" y="252"/>
                      <a:pt x="3835" y="183"/>
                      <a:pt x="3835" y="115"/>
                    </a:cubicBezTo>
                    <a:cubicBezTo>
                      <a:pt x="3835" y="46"/>
                      <a:pt x="3767"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7836816" y="1965194"/>
                <a:ext cx="320440" cy="21051"/>
              </a:xfrm>
              <a:custGeom>
                <a:avLst/>
                <a:gdLst/>
                <a:ahLst/>
                <a:cxnLst/>
                <a:rect l="l" t="t" r="r" b="b"/>
                <a:pathLst>
                  <a:path w="3836" h="252" extrusionOk="0">
                    <a:moveTo>
                      <a:pt x="138" y="0"/>
                    </a:moveTo>
                    <a:cubicBezTo>
                      <a:pt x="46" y="0"/>
                      <a:pt x="1" y="46"/>
                      <a:pt x="1" y="114"/>
                    </a:cubicBezTo>
                    <a:cubicBezTo>
                      <a:pt x="1" y="183"/>
                      <a:pt x="46" y="251"/>
                      <a:pt x="138" y="251"/>
                    </a:cubicBezTo>
                    <a:lnTo>
                      <a:pt x="3698" y="251"/>
                    </a:lnTo>
                    <a:cubicBezTo>
                      <a:pt x="3767" y="251"/>
                      <a:pt x="3835" y="183"/>
                      <a:pt x="3835" y="114"/>
                    </a:cubicBezTo>
                    <a:cubicBezTo>
                      <a:pt x="3835" y="46"/>
                      <a:pt x="3767"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7836816" y="1915576"/>
                <a:ext cx="173586" cy="21051"/>
              </a:xfrm>
              <a:custGeom>
                <a:avLst/>
                <a:gdLst/>
                <a:ahLst/>
                <a:cxnLst/>
                <a:rect l="l" t="t" r="r" b="b"/>
                <a:pathLst>
                  <a:path w="2078" h="252" extrusionOk="0">
                    <a:moveTo>
                      <a:pt x="69" y="1"/>
                    </a:moveTo>
                    <a:cubicBezTo>
                      <a:pt x="24" y="1"/>
                      <a:pt x="1" y="46"/>
                      <a:pt x="1" y="69"/>
                    </a:cubicBezTo>
                    <a:lnTo>
                      <a:pt x="1" y="183"/>
                    </a:lnTo>
                    <a:cubicBezTo>
                      <a:pt x="1" y="229"/>
                      <a:pt x="24" y="252"/>
                      <a:pt x="69" y="252"/>
                    </a:cubicBezTo>
                    <a:lnTo>
                      <a:pt x="2009" y="252"/>
                    </a:lnTo>
                    <a:cubicBezTo>
                      <a:pt x="2055" y="252"/>
                      <a:pt x="2078" y="229"/>
                      <a:pt x="2078" y="183"/>
                    </a:cubicBezTo>
                    <a:lnTo>
                      <a:pt x="2078" y="69"/>
                    </a:lnTo>
                    <a:cubicBezTo>
                      <a:pt x="2078" y="46"/>
                      <a:pt x="2055" y="1"/>
                      <a:pt x="2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8002713" y="1925098"/>
                <a:ext cx="84" cy="15370"/>
              </a:xfrm>
              <a:custGeom>
                <a:avLst/>
                <a:gdLst/>
                <a:ahLst/>
                <a:cxnLst/>
                <a:rect l="l" t="t" r="r" b="b"/>
                <a:pathLst>
                  <a:path w="1" h="184" fill="none" extrusionOk="0">
                    <a:moveTo>
                      <a:pt x="1" y="1"/>
                    </a:moveTo>
                    <a:lnTo>
                      <a:pt x="1" y="183"/>
                    </a:lnTo>
                  </a:path>
                </a:pathLst>
              </a:custGeom>
              <a:noFill/>
              <a:ln w="1150" cap="flat"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7989348" y="1879322"/>
                <a:ext cx="350931" cy="22972"/>
              </a:xfrm>
              <a:custGeom>
                <a:avLst/>
                <a:gdLst/>
                <a:ahLst/>
                <a:cxnLst/>
                <a:rect l="l" t="t" r="r" b="b"/>
                <a:pathLst>
                  <a:path w="4201" h="275" extrusionOk="0">
                    <a:moveTo>
                      <a:pt x="138" y="1"/>
                    </a:moveTo>
                    <a:cubicBezTo>
                      <a:pt x="69" y="1"/>
                      <a:pt x="1" y="47"/>
                      <a:pt x="1" y="138"/>
                    </a:cubicBezTo>
                    <a:cubicBezTo>
                      <a:pt x="1" y="206"/>
                      <a:pt x="69" y="275"/>
                      <a:pt x="138" y="275"/>
                    </a:cubicBezTo>
                    <a:lnTo>
                      <a:pt x="4041" y="275"/>
                    </a:lnTo>
                    <a:cubicBezTo>
                      <a:pt x="4132" y="275"/>
                      <a:pt x="4201" y="206"/>
                      <a:pt x="4201" y="138"/>
                    </a:cubicBezTo>
                    <a:cubicBezTo>
                      <a:pt x="4201" y="47"/>
                      <a:pt x="4132" y="1"/>
                      <a:pt x="4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7989348" y="1825944"/>
                <a:ext cx="190794" cy="22972"/>
              </a:xfrm>
              <a:custGeom>
                <a:avLst/>
                <a:gdLst/>
                <a:ahLst/>
                <a:cxnLst/>
                <a:rect l="l" t="t" r="r" b="b"/>
                <a:pathLst>
                  <a:path w="2284" h="275" extrusionOk="0">
                    <a:moveTo>
                      <a:pt x="69" y="1"/>
                    </a:moveTo>
                    <a:cubicBezTo>
                      <a:pt x="24" y="1"/>
                      <a:pt x="1" y="24"/>
                      <a:pt x="1" y="69"/>
                    </a:cubicBezTo>
                    <a:lnTo>
                      <a:pt x="1" y="206"/>
                    </a:lnTo>
                    <a:cubicBezTo>
                      <a:pt x="1" y="252"/>
                      <a:pt x="24" y="275"/>
                      <a:pt x="69" y="275"/>
                    </a:cubicBezTo>
                    <a:lnTo>
                      <a:pt x="2215" y="275"/>
                    </a:lnTo>
                    <a:cubicBezTo>
                      <a:pt x="2260" y="275"/>
                      <a:pt x="2283" y="252"/>
                      <a:pt x="2283" y="206"/>
                    </a:cubicBezTo>
                    <a:lnTo>
                      <a:pt x="2283" y="69"/>
                    </a:lnTo>
                    <a:cubicBezTo>
                      <a:pt x="2283" y="24"/>
                      <a:pt x="2260"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0"/>
              <p:cNvSpPr/>
              <p:nvPr/>
            </p:nvSpPr>
            <p:spPr>
              <a:xfrm>
                <a:off x="7150424" y="1876482"/>
                <a:ext cx="629269" cy="586082"/>
              </a:xfrm>
              <a:custGeom>
                <a:avLst/>
                <a:gdLst/>
                <a:ahLst/>
                <a:cxnLst/>
                <a:rect l="l" t="t" r="r" b="b"/>
                <a:pathLst>
                  <a:path w="7533" h="7016" extrusionOk="0">
                    <a:moveTo>
                      <a:pt x="3690" y="1"/>
                    </a:moveTo>
                    <a:cubicBezTo>
                      <a:pt x="3539" y="1"/>
                      <a:pt x="3390" y="12"/>
                      <a:pt x="3242" y="35"/>
                    </a:cubicBezTo>
                    <a:cubicBezTo>
                      <a:pt x="1325" y="332"/>
                      <a:pt x="1" y="2135"/>
                      <a:pt x="297" y="4052"/>
                    </a:cubicBezTo>
                    <a:cubicBezTo>
                      <a:pt x="566" y="5768"/>
                      <a:pt x="2070" y="7015"/>
                      <a:pt x="3759" y="7015"/>
                    </a:cubicBezTo>
                    <a:cubicBezTo>
                      <a:pt x="3935" y="7015"/>
                      <a:pt x="4113" y="7002"/>
                      <a:pt x="4292" y="6974"/>
                    </a:cubicBezTo>
                    <a:cubicBezTo>
                      <a:pt x="6209" y="6700"/>
                      <a:pt x="7533" y="4897"/>
                      <a:pt x="7236" y="2979"/>
                    </a:cubicBezTo>
                    <a:lnTo>
                      <a:pt x="7236" y="2979"/>
                    </a:lnTo>
                    <a:lnTo>
                      <a:pt x="3767" y="3504"/>
                    </a:lnTo>
                    <a:lnTo>
                      <a:pt x="4155" y="35"/>
                    </a:lnTo>
                    <a:cubicBezTo>
                      <a:pt x="3995" y="12"/>
                      <a:pt x="3841" y="1"/>
                      <a:pt x="369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7238134" y="1782757"/>
                <a:ext cx="688412" cy="641883"/>
              </a:xfrm>
              <a:custGeom>
                <a:avLst/>
                <a:gdLst/>
                <a:ahLst/>
                <a:cxnLst/>
                <a:rect l="l" t="t" r="r" b="b"/>
                <a:pathLst>
                  <a:path w="8241" h="7684" extrusionOk="0">
                    <a:moveTo>
                      <a:pt x="4119" y="1"/>
                    </a:moveTo>
                    <a:cubicBezTo>
                      <a:pt x="3921" y="1"/>
                      <a:pt x="3726" y="12"/>
                      <a:pt x="3539" y="39"/>
                    </a:cubicBezTo>
                    <a:cubicBezTo>
                      <a:pt x="1461" y="358"/>
                      <a:pt x="1" y="2344"/>
                      <a:pt x="320" y="4421"/>
                    </a:cubicBezTo>
                    <a:cubicBezTo>
                      <a:pt x="610" y="6306"/>
                      <a:pt x="2253" y="7683"/>
                      <a:pt x="4124" y="7683"/>
                    </a:cubicBezTo>
                    <a:cubicBezTo>
                      <a:pt x="4315" y="7683"/>
                      <a:pt x="4508" y="7669"/>
                      <a:pt x="4703" y="7639"/>
                    </a:cubicBezTo>
                    <a:cubicBezTo>
                      <a:pt x="6780" y="7320"/>
                      <a:pt x="8241" y="5357"/>
                      <a:pt x="7921" y="3257"/>
                    </a:cubicBezTo>
                    <a:lnTo>
                      <a:pt x="7921" y="3257"/>
                    </a:lnTo>
                    <a:lnTo>
                      <a:pt x="4109" y="3850"/>
                    </a:lnTo>
                    <a:lnTo>
                      <a:pt x="4543" y="16"/>
                    </a:lnTo>
                    <a:cubicBezTo>
                      <a:pt x="4401" y="6"/>
                      <a:pt x="4259" y="1"/>
                      <a:pt x="411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7646193" y="1785932"/>
                <a:ext cx="242251" cy="246094"/>
              </a:xfrm>
              <a:custGeom>
                <a:avLst/>
                <a:gdLst/>
                <a:ahLst/>
                <a:cxnLst/>
                <a:rect l="l" t="t" r="r" b="b"/>
                <a:pathLst>
                  <a:path w="2900" h="2946" extrusionOk="0">
                    <a:moveTo>
                      <a:pt x="457" y="1"/>
                    </a:moveTo>
                    <a:lnTo>
                      <a:pt x="0" y="2945"/>
                    </a:lnTo>
                    <a:lnTo>
                      <a:pt x="0" y="2945"/>
                    </a:lnTo>
                    <a:lnTo>
                      <a:pt x="2899" y="2397"/>
                    </a:lnTo>
                    <a:cubicBezTo>
                      <a:pt x="2899" y="2397"/>
                      <a:pt x="2465" y="754"/>
                      <a:pt x="457"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0"/>
            <p:cNvGrpSpPr/>
            <p:nvPr/>
          </p:nvGrpSpPr>
          <p:grpSpPr>
            <a:xfrm flipH="1">
              <a:off x="5784294" y="1478863"/>
              <a:ext cx="2646606" cy="3113797"/>
              <a:chOff x="5708976" y="1478863"/>
              <a:chExt cx="2646606" cy="3113797"/>
            </a:xfrm>
          </p:grpSpPr>
          <p:sp>
            <p:nvSpPr>
              <p:cNvPr id="909" name="Google Shape;909;p40"/>
              <p:cNvSpPr/>
              <p:nvPr/>
            </p:nvSpPr>
            <p:spPr>
              <a:xfrm>
                <a:off x="7171391" y="2444259"/>
                <a:ext cx="169827" cy="180686"/>
              </a:xfrm>
              <a:custGeom>
                <a:avLst/>
                <a:gdLst/>
                <a:ahLst/>
                <a:cxnLst/>
                <a:rect l="l" t="t" r="r" b="b"/>
                <a:pathLst>
                  <a:path w="2033" h="2163" extrusionOk="0">
                    <a:moveTo>
                      <a:pt x="1460" y="0"/>
                    </a:moveTo>
                    <a:cubicBezTo>
                      <a:pt x="1317" y="0"/>
                      <a:pt x="1173" y="107"/>
                      <a:pt x="1051" y="245"/>
                    </a:cubicBezTo>
                    <a:cubicBezTo>
                      <a:pt x="868" y="428"/>
                      <a:pt x="1" y="1295"/>
                      <a:pt x="1" y="1295"/>
                    </a:cubicBezTo>
                    <a:lnTo>
                      <a:pt x="891" y="2163"/>
                    </a:lnTo>
                    <a:cubicBezTo>
                      <a:pt x="891" y="2163"/>
                      <a:pt x="1667" y="1387"/>
                      <a:pt x="1850" y="1181"/>
                    </a:cubicBezTo>
                    <a:cubicBezTo>
                      <a:pt x="2032" y="976"/>
                      <a:pt x="1850" y="291"/>
                      <a:pt x="1667" y="86"/>
                    </a:cubicBezTo>
                    <a:cubicBezTo>
                      <a:pt x="1600" y="26"/>
                      <a:pt x="1530" y="0"/>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6492601" y="2362981"/>
                <a:ext cx="779966" cy="586082"/>
              </a:xfrm>
              <a:custGeom>
                <a:avLst/>
                <a:gdLst/>
                <a:ahLst/>
                <a:cxnLst/>
                <a:rect l="l" t="t" r="r" b="b"/>
                <a:pathLst>
                  <a:path w="9337" h="7016" extrusionOk="0">
                    <a:moveTo>
                      <a:pt x="168" y="1"/>
                    </a:moveTo>
                    <a:cubicBezTo>
                      <a:pt x="116" y="1"/>
                      <a:pt x="92" y="9"/>
                      <a:pt x="92" y="9"/>
                    </a:cubicBezTo>
                    <a:cubicBezTo>
                      <a:pt x="92" y="9"/>
                      <a:pt x="1" y="3113"/>
                      <a:pt x="1165" y="5121"/>
                    </a:cubicBezTo>
                    <a:cubicBezTo>
                      <a:pt x="2058" y="6650"/>
                      <a:pt x="3002" y="7015"/>
                      <a:pt x="3833" y="7015"/>
                    </a:cubicBezTo>
                    <a:cubicBezTo>
                      <a:pt x="4107" y="7015"/>
                      <a:pt x="4368" y="6976"/>
                      <a:pt x="4612" y="6925"/>
                    </a:cubicBezTo>
                    <a:cubicBezTo>
                      <a:pt x="6369" y="6537"/>
                      <a:pt x="9336" y="3547"/>
                      <a:pt x="9336" y="3547"/>
                    </a:cubicBezTo>
                    <a:lnTo>
                      <a:pt x="7990" y="2063"/>
                    </a:lnTo>
                    <a:lnTo>
                      <a:pt x="4292" y="3136"/>
                    </a:lnTo>
                    <a:cubicBezTo>
                      <a:pt x="1558" y="228"/>
                      <a:pt x="44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6492601" y="2337002"/>
                <a:ext cx="779966" cy="623505"/>
              </a:xfrm>
              <a:custGeom>
                <a:avLst/>
                <a:gdLst/>
                <a:ahLst/>
                <a:cxnLst/>
                <a:rect l="l" t="t" r="r" b="b"/>
                <a:pathLst>
                  <a:path w="9337" h="7464" fill="none" extrusionOk="0">
                    <a:moveTo>
                      <a:pt x="92" y="320"/>
                    </a:moveTo>
                    <a:cubicBezTo>
                      <a:pt x="92" y="320"/>
                      <a:pt x="1051" y="0"/>
                      <a:pt x="4292" y="3447"/>
                    </a:cubicBezTo>
                    <a:lnTo>
                      <a:pt x="7990" y="2374"/>
                    </a:lnTo>
                    <a:lnTo>
                      <a:pt x="9336" y="3858"/>
                    </a:lnTo>
                    <a:cubicBezTo>
                      <a:pt x="9336" y="3858"/>
                      <a:pt x="6369" y="6848"/>
                      <a:pt x="4612" y="7236"/>
                    </a:cubicBezTo>
                    <a:cubicBezTo>
                      <a:pt x="3630" y="7441"/>
                      <a:pt x="2352" y="7464"/>
                      <a:pt x="1165" y="5432"/>
                    </a:cubicBezTo>
                    <a:cubicBezTo>
                      <a:pt x="1" y="3424"/>
                      <a:pt x="92" y="320"/>
                      <a:pt x="92" y="320"/>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7093204" y="2535227"/>
                <a:ext cx="179350" cy="177428"/>
              </a:xfrm>
              <a:custGeom>
                <a:avLst/>
                <a:gdLst/>
                <a:ahLst/>
                <a:cxnLst/>
                <a:rect l="l" t="t" r="r" b="b"/>
                <a:pathLst>
                  <a:path w="2147" h="2124" extrusionOk="0">
                    <a:moveTo>
                      <a:pt x="800" y="1"/>
                    </a:moveTo>
                    <a:lnTo>
                      <a:pt x="1" y="298"/>
                    </a:lnTo>
                    <a:lnTo>
                      <a:pt x="1462" y="2124"/>
                    </a:lnTo>
                    <a:cubicBezTo>
                      <a:pt x="1827" y="1736"/>
                      <a:pt x="2146" y="1485"/>
                      <a:pt x="2146" y="1485"/>
                    </a:cubicBezTo>
                    <a:lnTo>
                      <a:pt x="8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7093204" y="2535227"/>
                <a:ext cx="179350" cy="177428"/>
              </a:xfrm>
              <a:custGeom>
                <a:avLst/>
                <a:gdLst/>
                <a:ahLst/>
                <a:cxnLst/>
                <a:rect l="l" t="t" r="r" b="b"/>
                <a:pathLst>
                  <a:path w="2147" h="2124" fill="none" extrusionOk="0">
                    <a:moveTo>
                      <a:pt x="1462" y="2124"/>
                    </a:moveTo>
                    <a:cubicBezTo>
                      <a:pt x="1827" y="1736"/>
                      <a:pt x="2146" y="1485"/>
                      <a:pt x="2146" y="1485"/>
                    </a:cubicBezTo>
                    <a:lnTo>
                      <a:pt x="800" y="1"/>
                    </a:lnTo>
                    <a:lnTo>
                      <a:pt x="1" y="298"/>
                    </a:ln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6790062" y="2617256"/>
                <a:ext cx="87795" cy="57305"/>
              </a:xfrm>
              <a:custGeom>
                <a:avLst/>
                <a:gdLst/>
                <a:ahLst/>
                <a:cxnLst/>
                <a:rect l="l" t="t" r="r" b="b"/>
                <a:pathLst>
                  <a:path w="1051" h="686" fill="none" extrusionOk="0">
                    <a:moveTo>
                      <a:pt x="1" y="685"/>
                    </a:moveTo>
                    <a:cubicBezTo>
                      <a:pt x="1" y="685"/>
                      <a:pt x="480" y="160"/>
                      <a:pt x="1051" y="0"/>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6523174" y="4199798"/>
                <a:ext cx="120207" cy="192632"/>
              </a:xfrm>
              <a:custGeom>
                <a:avLst/>
                <a:gdLst/>
                <a:ahLst/>
                <a:cxnLst/>
                <a:rect l="l" t="t" r="r" b="b"/>
                <a:pathLst>
                  <a:path w="1439" h="2306" extrusionOk="0">
                    <a:moveTo>
                      <a:pt x="1438" y="0"/>
                    </a:moveTo>
                    <a:lnTo>
                      <a:pt x="23" y="114"/>
                    </a:lnTo>
                    <a:lnTo>
                      <a:pt x="0" y="2306"/>
                    </a:lnTo>
                    <a:lnTo>
                      <a:pt x="0" y="2306"/>
                    </a:lnTo>
                    <a:lnTo>
                      <a:pt x="1324" y="2077"/>
                    </a:lnTo>
                    <a:lnTo>
                      <a:pt x="1438"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6469796" y="4338964"/>
                <a:ext cx="423355" cy="253696"/>
              </a:xfrm>
              <a:custGeom>
                <a:avLst/>
                <a:gdLst/>
                <a:ahLst/>
                <a:cxnLst/>
                <a:rect l="l" t="t" r="r" b="b"/>
                <a:pathLst>
                  <a:path w="5068" h="3037" extrusionOk="0">
                    <a:moveTo>
                      <a:pt x="114" y="1"/>
                    </a:moveTo>
                    <a:lnTo>
                      <a:pt x="0" y="3014"/>
                    </a:lnTo>
                    <a:lnTo>
                      <a:pt x="5067" y="3036"/>
                    </a:lnTo>
                    <a:lnTo>
                      <a:pt x="2556" y="1347"/>
                    </a:lnTo>
                    <a:lnTo>
                      <a:pt x="2488" y="183"/>
                    </a:lnTo>
                    <a:lnTo>
                      <a:pt x="11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6742448" y="4485816"/>
                <a:ext cx="26731" cy="59143"/>
              </a:xfrm>
              <a:custGeom>
                <a:avLst/>
                <a:gdLst/>
                <a:ahLst/>
                <a:cxnLst/>
                <a:rect l="l" t="t" r="r" b="b"/>
                <a:pathLst>
                  <a:path w="320" h="708" fill="none" extrusionOk="0">
                    <a:moveTo>
                      <a:pt x="320" y="0"/>
                    </a:moveTo>
                    <a:lnTo>
                      <a:pt x="0" y="708"/>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6704274" y="4464849"/>
                <a:ext cx="26815" cy="57221"/>
              </a:xfrm>
              <a:custGeom>
                <a:avLst/>
                <a:gdLst/>
                <a:ahLst/>
                <a:cxnLst/>
                <a:rect l="l" t="t" r="r" b="b"/>
                <a:pathLst>
                  <a:path w="321" h="685" fill="none" extrusionOk="0">
                    <a:moveTo>
                      <a:pt x="320" y="0"/>
                    </a:moveTo>
                    <a:lnTo>
                      <a:pt x="1" y="685"/>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6700431" y="4331363"/>
                <a:ext cx="110684" cy="123966"/>
              </a:xfrm>
              <a:custGeom>
                <a:avLst/>
                <a:gdLst/>
                <a:ahLst/>
                <a:cxnLst/>
                <a:rect l="l" t="t" r="r" b="b"/>
                <a:pathLst>
                  <a:path w="1325" h="1484" fill="none" extrusionOk="0">
                    <a:moveTo>
                      <a:pt x="1" y="1484"/>
                    </a:moveTo>
                    <a:cubicBezTo>
                      <a:pt x="1" y="1484"/>
                      <a:pt x="1325" y="959"/>
                      <a:pt x="1096" y="594"/>
                    </a:cubicBezTo>
                    <a:cubicBezTo>
                      <a:pt x="754" y="0"/>
                      <a:pt x="1" y="1484"/>
                      <a:pt x="1" y="1484"/>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6698593" y="4350408"/>
                <a:ext cx="26731" cy="106841"/>
              </a:xfrm>
              <a:custGeom>
                <a:avLst/>
                <a:gdLst/>
                <a:ahLst/>
                <a:cxnLst/>
                <a:rect l="l" t="t" r="r" b="b"/>
                <a:pathLst>
                  <a:path w="320" h="1279" fill="none" extrusionOk="0">
                    <a:moveTo>
                      <a:pt x="320" y="1"/>
                    </a:moveTo>
                    <a:lnTo>
                      <a:pt x="0" y="1279"/>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6473555" y="4479969"/>
                <a:ext cx="87795" cy="110767"/>
              </a:xfrm>
              <a:custGeom>
                <a:avLst/>
                <a:gdLst/>
                <a:ahLst/>
                <a:cxnLst/>
                <a:rect l="l" t="t" r="r" b="b"/>
                <a:pathLst>
                  <a:path w="1051" h="1326" extrusionOk="0">
                    <a:moveTo>
                      <a:pt x="155" y="1"/>
                    </a:moveTo>
                    <a:cubicBezTo>
                      <a:pt x="142" y="1"/>
                      <a:pt x="128" y="1"/>
                      <a:pt x="115" y="2"/>
                    </a:cubicBezTo>
                    <a:lnTo>
                      <a:pt x="1" y="2"/>
                    </a:lnTo>
                    <a:lnTo>
                      <a:pt x="1" y="70"/>
                    </a:lnTo>
                    <a:cubicBezTo>
                      <a:pt x="23" y="70"/>
                      <a:pt x="69" y="47"/>
                      <a:pt x="115" y="47"/>
                    </a:cubicBezTo>
                    <a:cubicBezTo>
                      <a:pt x="571" y="47"/>
                      <a:pt x="959" y="390"/>
                      <a:pt x="982" y="869"/>
                    </a:cubicBezTo>
                    <a:cubicBezTo>
                      <a:pt x="1005" y="1029"/>
                      <a:pt x="959" y="1189"/>
                      <a:pt x="868" y="1326"/>
                    </a:cubicBezTo>
                    <a:lnTo>
                      <a:pt x="936" y="1326"/>
                    </a:lnTo>
                    <a:cubicBezTo>
                      <a:pt x="1005" y="1189"/>
                      <a:pt x="1051" y="1029"/>
                      <a:pt x="1051" y="869"/>
                    </a:cubicBezTo>
                    <a:cubicBezTo>
                      <a:pt x="1028" y="381"/>
                      <a:pt x="618"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6364878" y="3072931"/>
                <a:ext cx="387185" cy="1168905"/>
              </a:xfrm>
              <a:custGeom>
                <a:avLst/>
                <a:gdLst/>
                <a:ahLst/>
                <a:cxnLst/>
                <a:rect l="l" t="t" r="r" b="b"/>
                <a:pathLst>
                  <a:path w="4635" h="13993" extrusionOk="0">
                    <a:moveTo>
                      <a:pt x="1" y="1"/>
                    </a:moveTo>
                    <a:lnTo>
                      <a:pt x="708" y="13992"/>
                    </a:lnTo>
                    <a:lnTo>
                      <a:pt x="3995" y="13924"/>
                    </a:lnTo>
                    <a:lnTo>
                      <a:pt x="4634" y="23"/>
                    </a:lnTo>
                    <a:lnTo>
                      <a:pt x="1"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6364878" y="3072931"/>
                <a:ext cx="59226" cy="1168905"/>
              </a:xfrm>
              <a:custGeom>
                <a:avLst/>
                <a:gdLst/>
                <a:ahLst/>
                <a:cxnLst/>
                <a:rect l="l" t="t" r="r" b="b"/>
                <a:pathLst>
                  <a:path w="709" h="13993" fill="none" extrusionOk="0">
                    <a:moveTo>
                      <a:pt x="1" y="1"/>
                    </a:moveTo>
                    <a:lnTo>
                      <a:pt x="708" y="13992"/>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6418256" y="4131133"/>
                <a:ext cx="284186" cy="84"/>
              </a:xfrm>
              <a:custGeom>
                <a:avLst/>
                <a:gdLst/>
                <a:ahLst/>
                <a:cxnLst/>
                <a:rect l="l" t="t" r="r" b="b"/>
                <a:pathLst>
                  <a:path w="3402" h="1" fill="none" extrusionOk="0">
                    <a:moveTo>
                      <a:pt x="1" y="1"/>
                    </a:moveTo>
                    <a:lnTo>
                      <a:pt x="3402" y="1"/>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5994993" y="4188354"/>
                <a:ext cx="145017" cy="215520"/>
              </a:xfrm>
              <a:custGeom>
                <a:avLst/>
                <a:gdLst/>
                <a:ahLst/>
                <a:cxnLst/>
                <a:rect l="l" t="t" r="r" b="b"/>
                <a:pathLst>
                  <a:path w="1736" h="2580" extrusionOk="0">
                    <a:moveTo>
                      <a:pt x="389" y="0"/>
                    </a:moveTo>
                    <a:lnTo>
                      <a:pt x="1" y="2055"/>
                    </a:lnTo>
                    <a:lnTo>
                      <a:pt x="1256" y="2580"/>
                    </a:lnTo>
                    <a:lnTo>
                      <a:pt x="1735" y="434"/>
                    </a:lnTo>
                    <a:lnTo>
                      <a:pt x="389"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p:nvPr/>
            </p:nvSpPr>
            <p:spPr>
              <a:xfrm>
                <a:off x="5708976" y="4340886"/>
                <a:ext cx="440564" cy="249853"/>
              </a:xfrm>
              <a:custGeom>
                <a:avLst/>
                <a:gdLst/>
                <a:ahLst/>
                <a:cxnLst/>
                <a:rect l="l" t="t" r="r" b="b"/>
                <a:pathLst>
                  <a:path w="5274" h="2991" extrusionOk="0">
                    <a:moveTo>
                      <a:pt x="5273" y="0"/>
                    </a:moveTo>
                    <a:lnTo>
                      <a:pt x="2831" y="115"/>
                    </a:lnTo>
                    <a:lnTo>
                      <a:pt x="2511" y="1301"/>
                    </a:lnTo>
                    <a:lnTo>
                      <a:pt x="1" y="2991"/>
                    </a:lnTo>
                    <a:lnTo>
                      <a:pt x="5068" y="2968"/>
                    </a:lnTo>
                    <a:lnTo>
                      <a:pt x="527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0"/>
              <p:cNvSpPr/>
              <p:nvPr/>
            </p:nvSpPr>
            <p:spPr>
              <a:xfrm>
                <a:off x="5871030" y="4462928"/>
                <a:ext cx="26815" cy="57221"/>
              </a:xfrm>
              <a:custGeom>
                <a:avLst/>
                <a:gdLst/>
                <a:ahLst/>
                <a:cxnLst/>
                <a:rect l="l" t="t" r="r" b="b"/>
                <a:pathLst>
                  <a:path w="321" h="685" fill="none" extrusionOk="0">
                    <a:moveTo>
                      <a:pt x="1" y="0"/>
                    </a:moveTo>
                    <a:lnTo>
                      <a:pt x="320" y="685"/>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5792927" y="4329441"/>
                <a:ext cx="108763" cy="124049"/>
              </a:xfrm>
              <a:custGeom>
                <a:avLst/>
                <a:gdLst/>
                <a:ahLst/>
                <a:cxnLst/>
                <a:rect l="l" t="t" r="r" b="b"/>
                <a:pathLst>
                  <a:path w="1302" h="1485" fill="none" extrusionOk="0">
                    <a:moveTo>
                      <a:pt x="1301" y="1484"/>
                    </a:moveTo>
                    <a:cubicBezTo>
                      <a:pt x="1301" y="1484"/>
                      <a:pt x="0" y="959"/>
                      <a:pt x="205" y="594"/>
                    </a:cubicBezTo>
                    <a:cubicBezTo>
                      <a:pt x="548" y="0"/>
                      <a:pt x="1301" y="1484"/>
                      <a:pt x="1301" y="1484"/>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5876794" y="4348487"/>
                <a:ext cx="26731" cy="106841"/>
              </a:xfrm>
              <a:custGeom>
                <a:avLst/>
                <a:gdLst/>
                <a:ahLst/>
                <a:cxnLst/>
                <a:rect l="l" t="t" r="r" b="b"/>
                <a:pathLst>
                  <a:path w="320" h="1279" fill="none" extrusionOk="0">
                    <a:moveTo>
                      <a:pt x="0" y="1"/>
                    </a:moveTo>
                    <a:lnTo>
                      <a:pt x="320" y="1279"/>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6040770" y="4478047"/>
                <a:ext cx="97318" cy="110767"/>
              </a:xfrm>
              <a:custGeom>
                <a:avLst/>
                <a:gdLst/>
                <a:ahLst/>
                <a:cxnLst/>
                <a:rect l="l" t="t" r="r" b="b"/>
                <a:pathLst>
                  <a:path w="1165" h="1326" extrusionOk="0">
                    <a:moveTo>
                      <a:pt x="896" y="1"/>
                    </a:moveTo>
                    <a:cubicBezTo>
                      <a:pt x="433" y="1"/>
                      <a:pt x="22" y="381"/>
                      <a:pt x="0" y="869"/>
                    </a:cubicBezTo>
                    <a:cubicBezTo>
                      <a:pt x="0" y="1029"/>
                      <a:pt x="46" y="1189"/>
                      <a:pt x="114" y="1326"/>
                    </a:cubicBezTo>
                    <a:lnTo>
                      <a:pt x="183" y="1326"/>
                    </a:lnTo>
                    <a:cubicBezTo>
                      <a:pt x="92" y="1189"/>
                      <a:pt x="69" y="1029"/>
                      <a:pt x="69" y="869"/>
                    </a:cubicBezTo>
                    <a:cubicBezTo>
                      <a:pt x="91" y="426"/>
                      <a:pt x="457" y="69"/>
                      <a:pt x="896" y="69"/>
                    </a:cubicBezTo>
                    <a:cubicBezTo>
                      <a:pt x="909" y="69"/>
                      <a:pt x="923" y="70"/>
                      <a:pt x="936" y="70"/>
                    </a:cubicBezTo>
                    <a:cubicBezTo>
                      <a:pt x="982" y="70"/>
                      <a:pt x="1119" y="93"/>
                      <a:pt x="1164" y="93"/>
                    </a:cubicBezTo>
                    <a:lnTo>
                      <a:pt x="1164" y="25"/>
                    </a:lnTo>
                    <a:cubicBezTo>
                      <a:pt x="1142" y="25"/>
                      <a:pt x="982" y="2"/>
                      <a:pt x="936" y="2"/>
                    </a:cubicBezTo>
                    <a:cubicBezTo>
                      <a:pt x="923" y="1"/>
                      <a:pt x="909" y="1"/>
                      <a:pt x="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5958740" y="3093898"/>
                <a:ext cx="591177" cy="1178428"/>
              </a:xfrm>
              <a:custGeom>
                <a:avLst/>
                <a:gdLst/>
                <a:ahLst/>
                <a:cxnLst/>
                <a:rect l="l" t="t" r="r" b="b"/>
                <a:pathLst>
                  <a:path w="7077" h="14107" extrusionOk="0">
                    <a:moveTo>
                      <a:pt x="2489" y="1"/>
                    </a:moveTo>
                    <a:lnTo>
                      <a:pt x="1" y="13376"/>
                    </a:lnTo>
                    <a:lnTo>
                      <a:pt x="3379" y="14107"/>
                    </a:lnTo>
                    <a:lnTo>
                      <a:pt x="7077" y="229"/>
                    </a:lnTo>
                    <a:lnTo>
                      <a:pt x="2489"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6240915" y="3215941"/>
                <a:ext cx="366217" cy="1056384"/>
              </a:xfrm>
              <a:custGeom>
                <a:avLst/>
                <a:gdLst/>
                <a:ahLst/>
                <a:cxnLst/>
                <a:rect l="l" t="t" r="r" b="b"/>
                <a:pathLst>
                  <a:path w="4384" h="12646" fill="none" extrusionOk="0">
                    <a:moveTo>
                      <a:pt x="1" y="12646"/>
                    </a:moveTo>
                    <a:lnTo>
                      <a:pt x="3379" y="0"/>
                    </a:lnTo>
                    <a:lnTo>
                      <a:pt x="4383" y="0"/>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6128479" y="3202575"/>
                <a:ext cx="139253" cy="103082"/>
              </a:xfrm>
              <a:custGeom>
                <a:avLst/>
                <a:gdLst/>
                <a:ahLst/>
                <a:cxnLst/>
                <a:rect l="l" t="t" r="r" b="b"/>
                <a:pathLst>
                  <a:path w="1667" h="1234" fill="none" extrusionOk="0">
                    <a:moveTo>
                      <a:pt x="0" y="1233"/>
                    </a:moveTo>
                    <a:cubicBezTo>
                      <a:pt x="0" y="1233"/>
                      <a:pt x="1050" y="1233"/>
                      <a:pt x="1667" y="1"/>
                    </a:cubicBezTo>
                  </a:path>
                </a:pathLst>
              </a:custGeom>
              <a:noFill/>
              <a:ln w="2275" cap="rnd"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5975948" y="4121610"/>
                <a:ext cx="287945" cy="61064"/>
              </a:xfrm>
              <a:custGeom>
                <a:avLst/>
                <a:gdLst/>
                <a:ahLst/>
                <a:cxnLst/>
                <a:rect l="l" t="t" r="r" b="b"/>
                <a:pathLst>
                  <a:path w="3447" h="731" fill="none" extrusionOk="0">
                    <a:moveTo>
                      <a:pt x="0" y="0"/>
                    </a:moveTo>
                    <a:lnTo>
                      <a:pt x="3447" y="731"/>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6143682" y="2382695"/>
                <a:ext cx="621667" cy="758999"/>
              </a:xfrm>
              <a:custGeom>
                <a:avLst/>
                <a:gdLst/>
                <a:ahLst/>
                <a:cxnLst/>
                <a:rect l="l" t="t" r="r" b="b"/>
                <a:pathLst>
                  <a:path w="7442" h="9086" extrusionOk="0">
                    <a:moveTo>
                      <a:pt x="3149" y="1"/>
                    </a:moveTo>
                    <a:cubicBezTo>
                      <a:pt x="2185" y="1"/>
                      <a:pt x="433" y="1340"/>
                      <a:pt x="206" y="3128"/>
                    </a:cubicBezTo>
                    <a:cubicBezTo>
                      <a:pt x="1" y="4931"/>
                      <a:pt x="1" y="9085"/>
                      <a:pt x="1" y="9085"/>
                    </a:cubicBezTo>
                    <a:lnTo>
                      <a:pt x="7442" y="9085"/>
                    </a:lnTo>
                    <a:lnTo>
                      <a:pt x="6894" y="3516"/>
                    </a:lnTo>
                    <a:lnTo>
                      <a:pt x="4931" y="252"/>
                    </a:lnTo>
                    <a:cubicBezTo>
                      <a:pt x="4931" y="252"/>
                      <a:pt x="4109" y="47"/>
                      <a:pt x="3174" y="1"/>
                    </a:cubicBezTo>
                    <a:cubicBezTo>
                      <a:pt x="3166" y="1"/>
                      <a:pt x="3158" y="1"/>
                      <a:pt x="3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6143682" y="2380857"/>
                <a:ext cx="621667" cy="760837"/>
              </a:xfrm>
              <a:custGeom>
                <a:avLst/>
                <a:gdLst/>
                <a:ahLst/>
                <a:cxnLst/>
                <a:rect l="l" t="t" r="r" b="b"/>
                <a:pathLst>
                  <a:path w="7442" h="9108" fill="none" extrusionOk="0">
                    <a:moveTo>
                      <a:pt x="6666" y="3173"/>
                    </a:moveTo>
                    <a:lnTo>
                      <a:pt x="7442" y="9107"/>
                    </a:lnTo>
                    <a:lnTo>
                      <a:pt x="1" y="9107"/>
                    </a:lnTo>
                    <a:cubicBezTo>
                      <a:pt x="1" y="9107"/>
                      <a:pt x="1" y="4953"/>
                      <a:pt x="206" y="3150"/>
                    </a:cubicBezTo>
                    <a:cubicBezTo>
                      <a:pt x="435" y="1347"/>
                      <a:pt x="2215" y="0"/>
                      <a:pt x="3174" y="23"/>
                    </a:cubicBezTo>
                    <a:cubicBezTo>
                      <a:pt x="4109" y="69"/>
                      <a:pt x="4931" y="274"/>
                      <a:pt x="4931" y="274"/>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6143682" y="3042442"/>
                <a:ext cx="621667" cy="99240"/>
              </a:xfrm>
              <a:custGeom>
                <a:avLst/>
                <a:gdLst/>
                <a:ahLst/>
                <a:cxnLst/>
                <a:rect l="l" t="t" r="r" b="b"/>
                <a:pathLst>
                  <a:path w="7442" h="1188" extrusionOk="0">
                    <a:moveTo>
                      <a:pt x="24" y="0"/>
                    </a:moveTo>
                    <a:cubicBezTo>
                      <a:pt x="1" y="708"/>
                      <a:pt x="1" y="1187"/>
                      <a:pt x="1" y="1187"/>
                    </a:cubicBezTo>
                    <a:lnTo>
                      <a:pt x="7442" y="1187"/>
                    </a:lnTo>
                    <a:lnTo>
                      <a:pt x="7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a:off x="6143682" y="3042442"/>
                <a:ext cx="621667" cy="99240"/>
              </a:xfrm>
              <a:custGeom>
                <a:avLst/>
                <a:gdLst/>
                <a:ahLst/>
                <a:cxnLst/>
                <a:rect l="l" t="t" r="r" b="b"/>
                <a:pathLst>
                  <a:path w="7442" h="1188" fill="none" extrusionOk="0">
                    <a:moveTo>
                      <a:pt x="1" y="1187"/>
                    </a:moveTo>
                    <a:lnTo>
                      <a:pt x="7442" y="1187"/>
                    </a:lnTo>
                    <a:lnTo>
                      <a:pt x="7282" y="0"/>
                    </a:lnTo>
                    <a:lnTo>
                      <a:pt x="24" y="0"/>
                    </a:lnTo>
                    <a:cubicBezTo>
                      <a:pt x="1" y="708"/>
                      <a:pt x="1" y="1187"/>
                      <a:pt x="1" y="1187"/>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6914025" y="2337002"/>
                <a:ext cx="499623" cy="427114"/>
              </a:xfrm>
              <a:custGeom>
                <a:avLst/>
                <a:gdLst/>
                <a:ahLst/>
                <a:cxnLst/>
                <a:rect l="l" t="t" r="r" b="b"/>
                <a:pathLst>
                  <a:path w="5981" h="5113" extrusionOk="0">
                    <a:moveTo>
                      <a:pt x="5364" y="0"/>
                    </a:moveTo>
                    <a:lnTo>
                      <a:pt x="0" y="4268"/>
                    </a:lnTo>
                    <a:lnTo>
                      <a:pt x="685" y="5113"/>
                    </a:lnTo>
                    <a:lnTo>
                      <a:pt x="5981" y="890"/>
                    </a:lnTo>
                    <a:lnTo>
                      <a:pt x="536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6292455" y="2674477"/>
                <a:ext cx="696014" cy="580401"/>
              </a:xfrm>
              <a:custGeom>
                <a:avLst/>
                <a:gdLst/>
                <a:ahLst/>
                <a:cxnLst/>
                <a:rect l="l" t="t" r="r" b="b"/>
                <a:pathLst>
                  <a:path w="8332" h="6948" extrusionOk="0">
                    <a:moveTo>
                      <a:pt x="7533" y="0"/>
                    </a:moveTo>
                    <a:lnTo>
                      <a:pt x="411" y="5615"/>
                    </a:lnTo>
                    <a:cubicBezTo>
                      <a:pt x="92" y="5866"/>
                      <a:pt x="0" y="6254"/>
                      <a:pt x="183" y="6482"/>
                    </a:cubicBezTo>
                    <a:lnTo>
                      <a:pt x="411" y="6779"/>
                    </a:lnTo>
                    <a:cubicBezTo>
                      <a:pt x="500" y="6891"/>
                      <a:pt x="644" y="6948"/>
                      <a:pt x="804" y="6948"/>
                    </a:cubicBezTo>
                    <a:cubicBezTo>
                      <a:pt x="973" y="6948"/>
                      <a:pt x="1161" y="6885"/>
                      <a:pt x="1324" y="6756"/>
                    </a:cubicBezTo>
                    <a:lnTo>
                      <a:pt x="8331" y="1073"/>
                    </a:lnTo>
                    <a:lnTo>
                      <a:pt x="7533"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7232454" y="1478863"/>
                <a:ext cx="1123128" cy="1102411"/>
              </a:xfrm>
              <a:custGeom>
                <a:avLst/>
                <a:gdLst/>
                <a:ahLst/>
                <a:cxnLst/>
                <a:rect l="l" t="t" r="r" b="b"/>
                <a:pathLst>
                  <a:path w="13445" h="13197" extrusionOk="0">
                    <a:moveTo>
                      <a:pt x="6825" y="1074"/>
                    </a:moveTo>
                    <a:cubicBezTo>
                      <a:pt x="7122" y="1074"/>
                      <a:pt x="7396" y="1120"/>
                      <a:pt x="7692" y="1166"/>
                    </a:cubicBezTo>
                    <a:cubicBezTo>
                      <a:pt x="7829" y="1189"/>
                      <a:pt x="7966" y="1211"/>
                      <a:pt x="8080" y="1234"/>
                    </a:cubicBezTo>
                    <a:cubicBezTo>
                      <a:pt x="8103" y="1234"/>
                      <a:pt x="8126" y="1257"/>
                      <a:pt x="8126" y="1257"/>
                    </a:cubicBezTo>
                    <a:cubicBezTo>
                      <a:pt x="8172" y="1257"/>
                      <a:pt x="8217" y="1280"/>
                      <a:pt x="8240" y="1280"/>
                    </a:cubicBezTo>
                    <a:cubicBezTo>
                      <a:pt x="8331" y="1303"/>
                      <a:pt x="8400" y="1326"/>
                      <a:pt x="8468" y="1348"/>
                    </a:cubicBezTo>
                    <a:cubicBezTo>
                      <a:pt x="8765" y="1440"/>
                      <a:pt x="9039" y="1577"/>
                      <a:pt x="9290" y="1691"/>
                    </a:cubicBezTo>
                    <a:cubicBezTo>
                      <a:pt x="9313" y="1714"/>
                      <a:pt x="9404" y="1759"/>
                      <a:pt x="9427" y="1759"/>
                    </a:cubicBezTo>
                    <a:cubicBezTo>
                      <a:pt x="9473" y="1805"/>
                      <a:pt x="9541" y="1828"/>
                      <a:pt x="9587" y="1873"/>
                    </a:cubicBezTo>
                    <a:cubicBezTo>
                      <a:pt x="9724" y="1942"/>
                      <a:pt x="9861" y="2033"/>
                      <a:pt x="9975" y="2124"/>
                    </a:cubicBezTo>
                    <a:cubicBezTo>
                      <a:pt x="10089" y="2216"/>
                      <a:pt x="10203" y="2307"/>
                      <a:pt x="10317" y="2398"/>
                    </a:cubicBezTo>
                    <a:cubicBezTo>
                      <a:pt x="10386" y="2444"/>
                      <a:pt x="10431" y="2490"/>
                      <a:pt x="10477" y="2535"/>
                    </a:cubicBezTo>
                    <a:cubicBezTo>
                      <a:pt x="10500" y="2558"/>
                      <a:pt x="10545" y="2581"/>
                      <a:pt x="10568" y="2604"/>
                    </a:cubicBezTo>
                    <a:cubicBezTo>
                      <a:pt x="10568" y="2604"/>
                      <a:pt x="10568" y="2604"/>
                      <a:pt x="10568" y="2627"/>
                    </a:cubicBezTo>
                    <a:cubicBezTo>
                      <a:pt x="10591" y="2627"/>
                      <a:pt x="10591" y="2627"/>
                      <a:pt x="10591" y="2649"/>
                    </a:cubicBezTo>
                    <a:cubicBezTo>
                      <a:pt x="10819" y="2878"/>
                      <a:pt x="11025" y="3106"/>
                      <a:pt x="11207" y="3357"/>
                    </a:cubicBezTo>
                    <a:cubicBezTo>
                      <a:pt x="11299" y="3494"/>
                      <a:pt x="11390" y="3608"/>
                      <a:pt x="11458" y="3745"/>
                    </a:cubicBezTo>
                    <a:lnTo>
                      <a:pt x="11481" y="3745"/>
                    </a:lnTo>
                    <a:cubicBezTo>
                      <a:pt x="11504" y="3791"/>
                      <a:pt x="11527" y="3813"/>
                      <a:pt x="11527" y="3836"/>
                    </a:cubicBezTo>
                    <a:cubicBezTo>
                      <a:pt x="11573" y="3928"/>
                      <a:pt x="11618" y="3996"/>
                      <a:pt x="11664" y="4087"/>
                    </a:cubicBezTo>
                    <a:cubicBezTo>
                      <a:pt x="11801" y="4338"/>
                      <a:pt x="11915" y="4612"/>
                      <a:pt x="12006" y="4909"/>
                    </a:cubicBezTo>
                    <a:cubicBezTo>
                      <a:pt x="12029" y="4955"/>
                      <a:pt x="12052" y="5023"/>
                      <a:pt x="12052" y="5092"/>
                    </a:cubicBezTo>
                    <a:cubicBezTo>
                      <a:pt x="12052" y="5090"/>
                      <a:pt x="12052" y="5089"/>
                      <a:pt x="12053" y="5089"/>
                    </a:cubicBezTo>
                    <a:cubicBezTo>
                      <a:pt x="12059" y="5089"/>
                      <a:pt x="12098" y="5208"/>
                      <a:pt x="12098" y="5229"/>
                    </a:cubicBezTo>
                    <a:cubicBezTo>
                      <a:pt x="12143" y="5366"/>
                      <a:pt x="12166" y="5525"/>
                      <a:pt x="12189" y="5662"/>
                    </a:cubicBezTo>
                    <a:cubicBezTo>
                      <a:pt x="12212" y="5822"/>
                      <a:pt x="12234" y="5959"/>
                      <a:pt x="12234" y="6096"/>
                    </a:cubicBezTo>
                    <a:cubicBezTo>
                      <a:pt x="12257" y="6165"/>
                      <a:pt x="12257" y="6233"/>
                      <a:pt x="12257" y="6301"/>
                    </a:cubicBezTo>
                    <a:cubicBezTo>
                      <a:pt x="12257" y="6347"/>
                      <a:pt x="12257" y="6393"/>
                      <a:pt x="12257" y="6416"/>
                    </a:cubicBezTo>
                    <a:cubicBezTo>
                      <a:pt x="12257" y="6438"/>
                      <a:pt x="12257" y="6484"/>
                      <a:pt x="12257" y="6507"/>
                    </a:cubicBezTo>
                    <a:cubicBezTo>
                      <a:pt x="12280" y="6781"/>
                      <a:pt x="12257" y="7055"/>
                      <a:pt x="12212" y="7351"/>
                    </a:cubicBezTo>
                    <a:cubicBezTo>
                      <a:pt x="12189" y="7488"/>
                      <a:pt x="12166" y="7625"/>
                      <a:pt x="12143" y="7762"/>
                    </a:cubicBezTo>
                    <a:cubicBezTo>
                      <a:pt x="12143" y="7831"/>
                      <a:pt x="12120" y="7876"/>
                      <a:pt x="12098" y="7945"/>
                    </a:cubicBezTo>
                    <a:cubicBezTo>
                      <a:pt x="12098" y="7945"/>
                      <a:pt x="12098" y="7968"/>
                      <a:pt x="12098" y="7968"/>
                    </a:cubicBezTo>
                    <a:cubicBezTo>
                      <a:pt x="12075" y="8013"/>
                      <a:pt x="12075" y="8059"/>
                      <a:pt x="12052" y="8105"/>
                    </a:cubicBezTo>
                    <a:cubicBezTo>
                      <a:pt x="11983" y="8401"/>
                      <a:pt x="11869" y="8675"/>
                      <a:pt x="11755" y="8949"/>
                    </a:cubicBezTo>
                    <a:cubicBezTo>
                      <a:pt x="11710" y="9018"/>
                      <a:pt x="11687" y="9086"/>
                      <a:pt x="11664" y="9132"/>
                    </a:cubicBezTo>
                    <a:cubicBezTo>
                      <a:pt x="11641" y="9155"/>
                      <a:pt x="11573" y="9269"/>
                      <a:pt x="11573" y="9269"/>
                    </a:cubicBezTo>
                    <a:cubicBezTo>
                      <a:pt x="11504" y="9406"/>
                      <a:pt x="11436" y="9543"/>
                      <a:pt x="11344" y="9657"/>
                    </a:cubicBezTo>
                    <a:cubicBezTo>
                      <a:pt x="11185" y="9908"/>
                      <a:pt x="11002" y="10136"/>
                      <a:pt x="10797" y="10364"/>
                    </a:cubicBezTo>
                    <a:cubicBezTo>
                      <a:pt x="10774" y="10387"/>
                      <a:pt x="10751" y="10410"/>
                      <a:pt x="10728" y="10433"/>
                    </a:cubicBezTo>
                    <a:cubicBezTo>
                      <a:pt x="10728" y="10456"/>
                      <a:pt x="10705" y="10456"/>
                      <a:pt x="10705" y="10456"/>
                    </a:cubicBezTo>
                    <a:cubicBezTo>
                      <a:pt x="10660" y="10501"/>
                      <a:pt x="10591" y="10570"/>
                      <a:pt x="10545" y="10615"/>
                    </a:cubicBezTo>
                    <a:cubicBezTo>
                      <a:pt x="10431" y="10730"/>
                      <a:pt x="10317" y="10821"/>
                      <a:pt x="10180" y="10935"/>
                    </a:cubicBezTo>
                    <a:cubicBezTo>
                      <a:pt x="10066" y="11026"/>
                      <a:pt x="9952" y="11118"/>
                      <a:pt x="9815" y="11186"/>
                    </a:cubicBezTo>
                    <a:cubicBezTo>
                      <a:pt x="9747" y="11232"/>
                      <a:pt x="9678" y="11277"/>
                      <a:pt x="9610" y="11323"/>
                    </a:cubicBezTo>
                    <a:cubicBezTo>
                      <a:pt x="9610" y="11323"/>
                      <a:pt x="9587" y="11346"/>
                      <a:pt x="9587" y="11346"/>
                    </a:cubicBezTo>
                    <a:cubicBezTo>
                      <a:pt x="9541" y="11369"/>
                      <a:pt x="9518" y="11391"/>
                      <a:pt x="9473" y="11414"/>
                    </a:cubicBezTo>
                    <a:cubicBezTo>
                      <a:pt x="9222" y="11551"/>
                      <a:pt x="8925" y="11688"/>
                      <a:pt x="8651" y="11802"/>
                    </a:cubicBezTo>
                    <a:cubicBezTo>
                      <a:pt x="8514" y="11848"/>
                      <a:pt x="8400" y="11871"/>
                      <a:pt x="8263" y="11916"/>
                    </a:cubicBezTo>
                    <a:cubicBezTo>
                      <a:pt x="8263" y="11916"/>
                      <a:pt x="8172" y="11939"/>
                      <a:pt x="8126" y="11962"/>
                    </a:cubicBezTo>
                    <a:cubicBezTo>
                      <a:pt x="8057" y="11962"/>
                      <a:pt x="7966" y="11985"/>
                      <a:pt x="7875" y="12008"/>
                    </a:cubicBezTo>
                    <a:cubicBezTo>
                      <a:pt x="7601" y="12076"/>
                      <a:pt x="7304" y="12099"/>
                      <a:pt x="7007" y="12122"/>
                    </a:cubicBezTo>
                    <a:lnTo>
                      <a:pt x="6688" y="12122"/>
                    </a:lnTo>
                    <a:cubicBezTo>
                      <a:pt x="6528" y="12122"/>
                      <a:pt x="6368" y="12122"/>
                      <a:pt x="6209" y="12099"/>
                    </a:cubicBezTo>
                    <a:cubicBezTo>
                      <a:pt x="6072" y="12076"/>
                      <a:pt x="5935" y="12076"/>
                      <a:pt x="5798" y="12053"/>
                    </a:cubicBezTo>
                    <a:cubicBezTo>
                      <a:pt x="5729" y="12031"/>
                      <a:pt x="5661" y="12031"/>
                      <a:pt x="5592" y="12008"/>
                    </a:cubicBezTo>
                    <a:cubicBezTo>
                      <a:pt x="5547" y="12008"/>
                      <a:pt x="5501" y="11985"/>
                      <a:pt x="5478" y="11985"/>
                    </a:cubicBezTo>
                    <a:cubicBezTo>
                      <a:pt x="5455" y="11985"/>
                      <a:pt x="5433" y="11962"/>
                      <a:pt x="5410" y="11962"/>
                    </a:cubicBezTo>
                    <a:cubicBezTo>
                      <a:pt x="5136" y="11894"/>
                      <a:pt x="4862" y="11802"/>
                      <a:pt x="4611" y="11711"/>
                    </a:cubicBezTo>
                    <a:cubicBezTo>
                      <a:pt x="4474" y="11643"/>
                      <a:pt x="4360" y="11597"/>
                      <a:pt x="4223" y="11528"/>
                    </a:cubicBezTo>
                    <a:cubicBezTo>
                      <a:pt x="4200" y="11506"/>
                      <a:pt x="4154" y="11483"/>
                      <a:pt x="4109" y="11460"/>
                    </a:cubicBezTo>
                    <a:lnTo>
                      <a:pt x="4086" y="11460"/>
                    </a:lnTo>
                    <a:cubicBezTo>
                      <a:pt x="4017" y="11414"/>
                      <a:pt x="3949" y="11369"/>
                      <a:pt x="3880" y="11346"/>
                    </a:cubicBezTo>
                    <a:cubicBezTo>
                      <a:pt x="3629" y="11186"/>
                      <a:pt x="3378" y="11003"/>
                      <a:pt x="3150" y="10798"/>
                    </a:cubicBezTo>
                    <a:cubicBezTo>
                      <a:pt x="3104" y="10752"/>
                      <a:pt x="3036" y="10707"/>
                      <a:pt x="2990" y="10661"/>
                    </a:cubicBezTo>
                    <a:cubicBezTo>
                      <a:pt x="2967" y="10638"/>
                      <a:pt x="2945" y="10615"/>
                      <a:pt x="2899" y="10593"/>
                    </a:cubicBezTo>
                    <a:cubicBezTo>
                      <a:pt x="2899" y="10570"/>
                      <a:pt x="2899" y="10570"/>
                      <a:pt x="2899" y="10570"/>
                    </a:cubicBezTo>
                    <a:cubicBezTo>
                      <a:pt x="2785" y="10456"/>
                      <a:pt x="2671" y="10342"/>
                      <a:pt x="2557" y="10227"/>
                    </a:cubicBezTo>
                    <a:cubicBezTo>
                      <a:pt x="2374" y="9976"/>
                      <a:pt x="2191" y="9725"/>
                      <a:pt x="2009" y="9474"/>
                    </a:cubicBezTo>
                    <a:cubicBezTo>
                      <a:pt x="2009" y="9451"/>
                      <a:pt x="2009" y="9451"/>
                      <a:pt x="2009" y="9451"/>
                    </a:cubicBezTo>
                    <a:cubicBezTo>
                      <a:pt x="1986" y="9406"/>
                      <a:pt x="1963" y="9383"/>
                      <a:pt x="1940" y="9337"/>
                    </a:cubicBezTo>
                    <a:cubicBezTo>
                      <a:pt x="1917" y="9292"/>
                      <a:pt x="1872" y="9223"/>
                      <a:pt x="1849" y="9177"/>
                    </a:cubicBezTo>
                    <a:cubicBezTo>
                      <a:pt x="1781" y="9018"/>
                      <a:pt x="1712" y="8881"/>
                      <a:pt x="1644" y="8721"/>
                    </a:cubicBezTo>
                    <a:cubicBezTo>
                      <a:pt x="1575" y="8584"/>
                      <a:pt x="1529" y="8447"/>
                      <a:pt x="1484" y="8310"/>
                    </a:cubicBezTo>
                    <a:cubicBezTo>
                      <a:pt x="1461" y="8242"/>
                      <a:pt x="1438" y="8173"/>
                      <a:pt x="1415" y="8105"/>
                    </a:cubicBezTo>
                    <a:cubicBezTo>
                      <a:pt x="1415" y="8105"/>
                      <a:pt x="1415" y="8105"/>
                      <a:pt x="1415" y="8082"/>
                    </a:cubicBezTo>
                    <a:cubicBezTo>
                      <a:pt x="1415" y="8036"/>
                      <a:pt x="1392" y="7991"/>
                      <a:pt x="1392" y="7945"/>
                    </a:cubicBezTo>
                    <a:cubicBezTo>
                      <a:pt x="1324" y="7671"/>
                      <a:pt x="1256" y="7374"/>
                      <a:pt x="1233" y="7078"/>
                    </a:cubicBezTo>
                    <a:cubicBezTo>
                      <a:pt x="1233" y="7009"/>
                      <a:pt x="1233" y="6941"/>
                      <a:pt x="1233" y="6872"/>
                    </a:cubicBezTo>
                    <a:cubicBezTo>
                      <a:pt x="1210" y="6849"/>
                      <a:pt x="1210" y="6804"/>
                      <a:pt x="1210" y="6781"/>
                    </a:cubicBezTo>
                    <a:cubicBezTo>
                      <a:pt x="1210" y="6781"/>
                      <a:pt x="1210" y="6735"/>
                      <a:pt x="1210" y="6712"/>
                    </a:cubicBezTo>
                    <a:cubicBezTo>
                      <a:pt x="1210" y="6689"/>
                      <a:pt x="1210" y="6644"/>
                      <a:pt x="1210" y="6644"/>
                    </a:cubicBezTo>
                    <a:cubicBezTo>
                      <a:pt x="1210" y="6598"/>
                      <a:pt x="1210" y="6575"/>
                      <a:pt x="1210" y="6553"/>
                    </a:cubicBezTo>
                    <a:cubicBezTo>
                      <a:pt x="1210" y="6461"/>
                      <a:pt x="1210" y="6393"/>
                      <a:pt x="1233" y="6301"/>
                    </a:cubicBezTo>
                    <a:cubicBezTo>
                      <a:pt x="1233" y="6005"/>
                      <a:pt x="1278" y="5708"/>
                      <a:pt x="1347" y="5411"/>
                    </a:cubicBezTo>
                    <a:cubicBezTo>
                      <a:pt x="1347" y="5388"/>
                      <a:pt x="1347" y="5366"/>
                      <a:pt x="1370" y="5320"/>
                    </a:cubicBezTo>
                    <a:cubicBezTo>
                      <a:pt x="1370" y="5308"/>
                      <a:pt x="1370" y="5280"/>
                      <a:pt x="1370" y="5251"/>
                    </a:cubicBezTo>
                    <a:cubicBezTo>
                      <a:pt x="1392" y="5229"/>
                      <a:pt x="1392" y="5183"/>
                      <a:pt x="1392" y="5183"/>
                    </a:cubicBezTo>
                    <a:cubicBezTo>
                      <a:pt x="1415" y="5160"/>
                      <a:pt x="1415" y="5137"/>
                      <a:pt x="1415" y="5092"/>
                    </a:cubicBezTo>
                    <a:cubicBezTo>
                      <a:pt x="1461" y="4955"/>
                      <a:pt x="1529" y="4795"/>
                      <a:pt x="1575" y="4658"/>
                    </a:cubicBezTo>
                    <a:cubicBezTo>
                      <a:pt x="1621" y="4521"/>
                      <a:pt x="1689" y="4384"/>
                      <a:pt x="1735" y="4247"/>
                    </a:cubicBezTo>
                    <a:cubicBezTo>
                      <a:pt x="1758" y="4202"/>
                      <a:pt x="1803" y="4133"/>
                      <a:pt x="1826" y="4087"/>
                    </a:cubicBezTo>
                    <a:cubicBezTo>
                      <a:pt x="1849" y="4042"/>
                      <a:pt x="1849" y="4019"/>
                      <a:pt x="1872" y="3973"/>
                    </a:cubicBezTo>
                    <a:cubicBezTo>
                      <a:pt x="1872" y="3973"/>
                      <a:pt x="1895" y="3950"/>
                      <a:pt x="1895" y="3950"/>
                    </a:cubicBezTo>
                    <a:cubicBezTo>
                      <a:pt x="1895" y="3950"/>
                      <a:pt x="1895" y="3950"/>
                      <a:pt x="1895" y="3928"/>
                    </a:cubicBezTo>
                    <a:cubicBezTo>
                      <a:pt x="2054" y="3677"/>
                      <a:pt x="2214" y="3425"/>
                      <a:pt x="2397" y="3197"/>
                    </a:cubicBezTo>
                    <a:cubicBezTo>
                      <a:pt x="2488" y="3083"/>
                      <a:pt x="2579" y="2969"/>
                      <a:pt x="2671" y="2855"/>
                    </a:cubicBezTo>
                    <a:cubicBezTo>
                      <a:pt x="2694" y="2832"/>
                      <a:pt x="2739" y="2786"/>
                      <a:pt x="2762" y="2764"/>
                    </a:cubicBezTo>
                    <a:cubicBezTo>
                      <a:pt x="2762" y="2764"/>
                      <a:pt x="2762" y="2764"/>
                      <a:pt x="2785" y="2741"/>
                    </a:cubicBezTo>
                    <a:cubicBezTo>
                      <a:pt x="2830" y="2695"/>
                      <a:pt x="2899" y="2627"/>
                      <a:pt x="2967" y="2581"/>
                    </a:cubicBezTo>
                    <a:cubicBezTo>
                      <a:pt x="3196" y="2376"/>
                      <a:pt x="3424" y="2170"/>
                      <a:pt x="3698" y="1987"/>
                    </a:cubicBezTo>
                    <a:cubicBezTo>
                      <a:pt x="3743" y="1965"/>
                      <a:pt x="3812" y="1919"/>
                      <a:pt x="3880" y="1873"/>
                    </a:cubicBezTo>
                    <a:lnTo>
                      <a:pt x="3903" y="1873"/>
                    </a:lnTo>
                    <a:cubicBezTo>
                      <a:pt x="3926" y="1851"/>
                      <a:pt x="3949" y="1828"/>
                      <a:pt x="3995" y="1805"/>
                    </a:cubicBezTo>
                    <a:cubicBezTo>
                      <a:pt x="4109" y="1736"/>
                      <a:pt x="4246" y="1668"/>
                      <a:pt x="4405" y="1599"/>
                    </a:cubicBezTo>
                    <a:cubicBezTo>
                      <a:pt x="4656" y="1485"/>
                      <a:pt x="4930" y="1371"/>
                      <a:pt x="5227" y="1280"/>
                    </a:cubicBezTo>
                    <a:cubicBezTo>
                      <a:pt x="5227" y="1280"/>
                      <a:pt x="5341" y="1257"/>
                      <a:pt x="5364" y="1257"/>
                    </a:cubicBezTo>
                    <a:cubicBezTo>
                      <a:pt x="5433" y="1234"/>
                      <a:pt x="5501" y="1211"/>
                      <a:pt x="5570" y="1189"/>
                    </a:cubicBezTo>
                    <a:cubicBezTo>
                      <a:pt x="5729" y="1166"/>
                      <a:pt x="5889" y="1143"/>
                      <a:pt x="6049" y="1120"/>
                    </a:cubicBezTo>
                    <a:cubicBezTo>
                      <a:pt x="6186" y="1097"/>
                      <a:pt x="6323" y="1097"/>
                      <a:pt x="6460" y="1074"/>
                    </a:cubicBezTo>
                    <a:close/>
                    <a:moveTo>
                      <a:pt x="6756" y="1"/>
                    </a:moveTo>
                    <a:cubicBezTo>
                      <a:pt x="5428" y="1"/>
                      <a:pt x="4145" y="388"/>
                      <a:pt x="3036" y="1143"/>
                    </a:cubicBezTo>
                    <a:cubicBezTo>
                      <a:pt x="1895" y="1896"/>
                      <a:pt x="1027" y="3037"/>
                      <a:pt x="548" y="4316"/>
                    </a:cubicBezTo>
                    <a:cubicBezTo>
                      <a:pt x="91" y="5525"/>
                      <a:pt x="0" y="6895"/>
                      <a:pt x="320" y="8173"/>
                    </a:cubicBezTo>
                    <a:cubicBezTo>
                      <a:pt x="685" y="9543"/>
                      <a:pt x="1438" y="10752"/>
                      <a:pt x="2511" y="11665"/>
                    </a:cubicBezTo>
                    <a:cubicBezTo>
                      <a:pt x="3693" y="12674"/>
                      <a:pt x="5230" y="13197"/>
                      <a:pt x="6767" y="13197"/>
                    </a:cubicBezTo>
                    <a:cubicBezTo>
                      <a:pt x="7872" y="13197"/>
                      <a:pt x="8978" y="12927"/>
                      <a:pt x="9952" y="12373"/>
                    </a:cubicBezTo>
                    <a:cubicBezTo>
                      <a:pt x="10272" y="12190"/>
                      <a:pt x="10568" y="11985"/>
                      <a:pt x="10865" y="11780"/>
                    </a:cubicBezTo>
                    <a:cubicBezTo>
                      <a:pt x="11915" y="10912"/>
                      <a:pt x="12714" y="9748"/>
                      <a:pt x="13079" y="8447"/>
                    </a:cubicBezTo>
                    <a:cubicBezTo>
                      <a:pt x="13444" y="7146"/>
                      <a:pt x="13421" y="5776"/>
                      <a:pt x="12988" y="4475"/>
                    </a:cubicBezTo>
                    <a:cubicBezTo>
                      <a:pt x="12143" y="1896"/>
                      <a:pt x="9610" y="47"/>
                      <a:pt x="6871" y="2"/>
                    </a:cubicBezTo>
                    <a:cubicBezTo>
                      <a:pt x="6832" y="1"/>
                      <a:pt x="6794" y="1"/>
                      <a:pt x="6756"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7249662" y="2424461"/>
                <a:ext cx="163979" cy="189290"/>
              </a:xfrm>
              <a:custGeom>
                <a:avLst/>
                <a:gdLst/>
                <a:ahLst/>
                <a:cxnLst/>
                <a:rect l="l" t="t" r="r" b="b"/>
                <a:pathLst>
                  <a:path w="1963" h="2266" extrusionOk="0">
                    <a:moveTo>
                      <a:pt x="1287" y="1"/>
                    </a:moveTo>
                    <a:cubicBezTo>
                      <a:pt x="1237" y="1"/>
                      <a:pt x="1213" y="103"/>
                      <a:pt x="1180" y="103"/>
                    </a:cubicBezTo>
                    <a:cubicBezTo>
                      <a:pt x="1175" y="103"/>
                      <a:pt x="1169" y="100"/>
                      <a:pt x="1164" y="94"/>
                    </a:cubicBezTo>
                    <a:cubicBezTo>
                      <a:pt x="1148" y="79"/>
                      <a:pt x="1079" y="42"/>
                      <a:pt x="1023" y="42"/>
                    </a:cubicBezTo>
                    <a:cubicBezTo>
                      <a:pt x="996" y="42"/>
                      <a:pt x="973" y="50"/>
                      <a:pt x="958" y="71"/>
                    </a:cubicBezTo>
                    <a:cubicBezTo>
                      <a:pt x="913" y="117"/>
                      <a:pt x="935" y="254"/>
                      <a:pt x="935" y="254"/>
                    </a:cubicBezTo>
                    <a:cubicBezTo>
                      <a:pt x="935" y="254"/>
                      <a:pt x="905" y="244"/>
                      <a:pt x="864" y="244"/>
                    </a:cubicBezTo>
                    <a:cubicBezTo>
                      <a:pt x="844" y="244"/>
                      <a:pt x="821" y="246"/>
                      <a:pt x="798" y="254"/>
                    </a:cubicBezTo>
                    <a:cubicBezTo>
                      <a:pt x="730" y="254"/>
                      <a:pt x="707" y="300"/>
                      <a:pt x="707" y="368"/>
                    </a:cubicBezTo>
                    <a:cubicBezTo>
                      <a:pt x="684" y="414"/>
                      <a:pt x="707" y="437"/>
                      <a:pt x="639" y="460"/>
                    </a:cubicBezTo>
                    <a:cubicBezTo>
                      <a:pt x="593" y="482"/>
                      <a:pt x="593" y="596"/>
                      <a:pt x="570" y="711"/>
                    </a:cubicBezTo>
                    <a:cubicBezTo>
                      <a:pt x="570" y="848"/>
                      <a:pt x="684" y="1624"/>
                      <a:pt x="639" y="1646"/>
                    </a:cubicBezTo>
                    <a:cubicBezTo>
                      <a:pt x="616" y="1692"/>
                      <a:pt x="182" y="1989"/>
                      <a:pt x="91" y="2057"/>
                    </a:cubicBezTo>
                    <a:cubicBezTo>
                      <a:pt x="6" y="2142"/>
                      <a:pt x="0" y="2265"/>
                      <a:pt x="18" y="2265"/>
                    </a:cubicBezTo>
                    <a:cubicBezTo>
                      <a:pt x="19" y="2265"/>
                      <a:pt x="21" y="2264"/>
                      <a:pt x="22" y="2263"/>
                    </a:cubicBezTo>
                    <a:cubicBezTo>
                      <a:pt x="68" y="2240"/>
                      <a:pt x="456" y="1943"/>
                      <a:pt x="753" y="1920"/>
                    </a:cubicBezTo>
                    <a:cubicBezTo>
                      <a:pt x="1050" y="1898"/>
                      <a:pt x="1278" y="1738"/>
                      <a:pt x="1346" y="1646"/>
                    </a:cubicBezTo>
                    <a:cubicBezTo>
                      <a:pt x="1415" y="1555"/>
                      <a:pt x="1803" y="1076"/>
                      <a:pt x="1803" y="1076"/>
                    </a:cubicBezTo>
                    <a:cubicBezTo>
                      <a:pt x="1803" y="1076"/>
                      <a:pt x="1963" y="848"/>
                      <a:pt x="1963" y="779"/>
                    </a:cubicBezTo>
                    <a:cubicBezTo>
                      <a:pt x="1963" y="711"/>
                      <a:pt x="1757" y="391"/>
                      <a:pt x="1666" y="277"/>
                    </a:cubicBezTo>
                    <a:cubicBezTo>
                      <a:pt x="1552" y="163"/>
                      <a:pt x="1369" y="26"/>
                      <a:pt x="1301" y="3"/>
                    </a:cubicBezTo>
                    <a:cubicBezTo>
                      <a:pt x="1296" y="1"/>
                      <a:pt x="1292" y="1"/>
                      <a:pt x="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7295354" y="2460882"/>
                <a:ext cx="49620" cy="97318"/>
              </a:xfrm>
              <a:custGeom>
                <a:avLst/>
                <a:gdLst/>
                <a:ahLst/>
                <a:cxnLst/>
                <a:rect l="l" t="t" r="r" b="b"/>
                <a:pathLst>
                  <a:path w="594" h="1165" fill="none" extrusionOk="0">
                    <a:moveTo>
                      <a:pt x="594" y="982"/>
                    </a:moveTo>
                    <a:cubicBezTo>
                      <a:pt x="594" y="982"/>
                      <a:pt x="320" y="69"/>
                      <a:pt x="160" y="46"/>
                    </a:cubicBezTo>
                    <a:cubicBezTo>
                      <a:pt x="0" y="1"/>
                      <a:pt x="23" y="229"/>
                      <a:pt x="46" y="663"/>
                    </a:cubicBezTo>
                    <a:lnTo>
                      <a:pt x="114" y="1165"/>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7304877" y="2443758"/>
                <a:ext cx="59226" cy="78272"/>
              </a:xfrm>
              <a:custGeom>
                <a:avLst/>
                <a:gdLst/>
                <a:ahLst/>
                <a:cxnLst/>
                <a:rect l="l" t="t" r="r" b="b"/>
                <a:pathLst>
                  <a:path w="709" h="937" fill="none" extrusionOk="0">
                    <a:moveTo>
                      <a:pt x="708" y="936"/>
                    </a:moveTo>
                    <a:cubicBezTo>
                      <a:pt x="708" y="936"/>
                      <a:pt x="434" y="320"/>
                      <a:pt x="411" y="274"/>
                    </a:cubicBezTo>
                    <a:cubicBezTo>
                      <a:pt x="389" y="229"/>
                      <a:pt x="274" y="0"/>
                      <a:pt x="137" y="23"/>
                    </a:cubicBezTo>
                    <a:cubicBezTo>
                      <a:pt x="0" y="23"/>
                      <a:pt x="23" y="274"/>
                      <a:pt x="23" y="274"/>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7323923" y="2422791"/>
                <a:ext cx="68749" cy="80110"/>
              </a:xfrm>
              <a:custGeom>
                <a:avLst/>
                <a:gdLst/>
                <a:ahLst/>
                <a:cxnLst/>
                <a:rect l="l" t="t" r="r" b="b"/>
                <a:pathLst>
                  <a:path w="823" h="959" fill="none" extrusionOk="0">
                    <a:moveTo>
                      <a:pt x="822" y="959"/>
                    </a:moveTo>
                    <a:cubicBezTo>
                      <a:pt x="822" y="959"/>
                      <a:pt x="389" y="137"/>
                      <a:pt x="206" y="69"/>
                    </a:cubicBezTo>
                    <a:cubicBezTo>
                      <a:pt x="24" y="0"/>
                      <a:pt x="1" y="160"/>
                      <a:pt x="46" y="343"/>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241977" y="2417027"/>
                <a:ext cx="173586" cy="207919"/>
              </a:xfrm>
              <a:custGeom>
                <a:avLst/>
                <a:gdLst/>
                <a:ahLst/>
                <a:cxnLst/>
                <a:rect l="l" t="t" r="r" b="b"/>
                <a:pathLst>
                  <a:path w="2078" h="2489" fill="none" extrusionOk="0">
                    <a:moveTo>
                      <a:pt x="1324" y="252"/>
                    </a:moveTo>
                    <a:cubicBezTo>
                      <a:pt x="1324" y="252"/>
                      <a:pt x="1233" y="1"/>
                      <a:pt x="1507" y="138"/>
                    </a:cubicBezTo>
                    <a:cubicBezTo>
                      <a:pt x="1689" y="229"/>
                      <a:pt x="2032" y="754"/>
                      <a:pt x="2055" y="868"/>
                    </a:cubicBezTo>
                    <a:cubicBezTo>
                      <a:pt x="2077" y="1005"/>
                      <a:pt x="1644" y="1439"/>
                      <a:pt x="1507" y="1644"/>
                    </a:cubicBezTo>
                    <a:cubicBezTo>
                      <a:pt x="1370" y="1850"/>
                      <a:pt x="1119" y="2032"/>
                      <a:pt x="776" y="2009"/>
                    </a:cubicBezTo>
                    <a:cubicBezTo>
                      <a:pt x="594" y="2009"/>
                      <a:pt x="251" y="2283"/>
                      <a:pt x="0" y="2489"/>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6309496" y="2922070"/>
                <a:ext cx="356778" cy="178347"/>
              </a:xfrm>
              <a:custGeom>
                <a:avLst/>
                <a:gdLst/>
                <a:ahLst/>
                <a:cxnLst/>
                <a:rect l="l" t="t" r="r" b="b"/>
                <a:pathLst>
                  <a:path w="4271" h="2135" extrusionOk="0">
                    <a:moveTo>
                      <a:pt x="587" y="0"/>
                    </a:moveTo>
                    <a:cubicBezTo>
                      <a:pt x="0" y="0"/>
                      <a:pt x="139" y="1441"/>
                      <a:pt x="139" y="1441"/>
                    </a:cubicBezTo>
                    <a:cubicBezTo>
                      <a:pt x="139" y="1441"/>
                      <a:pt x="2584" y="2135"/>
                      <a:pt x="3558" y="2135"/>
                    </a:cubicBezTo>
                    <a:cubicBezTo>
                      <a:pt x="3674" y="2135"/>
                      <a:pt x="3769" y="2125"/>
                      <a:pt x="3836" y="2103"/>
                    </a:cubicBezTo>
                    <a:cubicBezTo>
                      <a:pt x="4115" y="2018"/>
                      <a:pt x="3814" y="1914"/>
                      <a:pt x="3471" y="1835"/>
                    </a:cubicBezTo>
                    <a:lnTo>
                      <a:pt x="3471" y="1835"/>
                    </a:lnTo>
                    <a:cubicBezTo>
                      <a:pt x="3558" y="1845"/>
                      <a:pt x="3644" y="1852"/>
                      <a:pt x="3721" y="1852"/>
                    </a:cubicBezTo>
                    <a:cubicBezTo>
                      <a:pt x="3869" y="1852"/>
                      <a:pt x="3985" y="1828"/>
                      <a:pt x="4019" y="1761"/>
                    </a:cubicBezTo>
                    <a:cubicBezTo>
                      <a:pt x="4078" y="1628"/>
                      <a:pt x="3581" y="1514"/>
                      <a:pt x="3224" y="1450"/>
                    </a:cubicBezTo>
                    <a:lnTo>
                      <a:pt x="3224" y="1450"/>
                    </a:lnTo>
                    <a:cubicBezTo>
                      <a:pt x="3420" y="1477"/>
                      <a:pt x="3664" y="1504"/>
                      <a:pt x="3853" y="1504"/>
                    </a:cubicBezTo>
                    <a:cubicBezTo>
                      <a:pt x="4023" y="1504"/>
                      <a:pt x="4149" y="1482"/>
                      <a:pt x="4156" y="1419"/>
                    </a:cubicBezTo>
                    <a:cubicBezTo>
                      <a:pt x="4181" y="1317"/>
                      <a:pt x="3800" y="1223"/>
                      <a:pt x="3455" y="1159"/>
                    </a:cubicBezTo>
                    <a:lnTo>
                      <a:pt x="3455" y="1159"/>
                    </a:lnTo>
                    <a:cubicBezTo>
                      <a:pt x="3594" y="1176"/>
                      <a:pt x="3740" y="1188"/>
                      <a:pt x="3867" y="1188"/>
                    </a:cubicBezTo>
                    <a:cubicBezTo>
                      <a:pt x="4060" y="1188"/>
                      <a:pt x="4209" y="1160"/>
                      <a:pt x="4224" y="1076"/>
                    </a:cubicBezTo>
                    <a:cubicBezTo>
                      <a:pt x="4270" y="848"/>
                      <a:pt x="2969" y="711"/>
                      <a:pt x="2969" y="711"/>
                    </a:cubicBezTo>
                    <a:cubicBezTo>
                      <a:pt x="2969" y="711"/>
                      <a:pt x="3791" y="711"/>
                      <a:pt x="3745" y="528"/>
                    </a:cubicBezTo>
                    <a:cubicBezTo>
                      <a:pt x="3699" y="346"/>
                      <a:pt x="2010" y="460"/>
                      <a:pt x="732" y="26"/>
                    </a:cubicBezTo>
                    <a:cubicBezTo>
                      <a:pt x="679" y="9"/>
                      <a:pt x="631" y="0"/>
                      <a:pt x="587"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5855827" y="2348362"/>
                <a:ext cx="568289" cy="743712"/>
              </a:xfrm>
              <a:custGeom>
                <a:avLst/>
                <a:gdLst/>
                <a:ahLst/>
                <a:cxnLst/>
                <a:rect l="l" t="t" r="r" b="b"/>
                <a:pathLst>
                  <a:path w="6803" h="8903" extrusionOk="0">
                    <a:moveTo>
                      <a:pt x="6802" y="1"/>
                    </a:moveTo>
                    <a:cubicBezTo>
                      <a:pt x="6802" y="1"/>
                      <a:pt x="6026" y="115"/>
                      <a:pt x="4999" y="663"/>
                    </a:cubicBezTo>
                    <a:cubicBezTo>
                      <a:pt x="4246" y="1051"/>
                      <a:pt x="3333" y="1713"/>
                      <a:pt x="2557" y="2557"/>
                    </a:cubicBezTo>
                    <a:cubicBezTo>
                      <a:pt x="2123" y="3037"/>
                      <a:pt x="1735" y="3493"/>
                      <a:pt x="1415" y="4132"/>
                    </a:cubicBezTo>
                    <a:cubicBezTo>
                      <a:pt x="1119" y="4726"/>
                      <a:pt x="776" y="5205"/>
                      <a:pt x="617" y="5639"/>
                    </a:cubicBezTo>
                    <a:cubicBezTo>
                      <a:pt x="0" y="7602"/>
                      <a:pt x="822" y="8287"/>
                      <a:pt x="1781" y="8538"/>
                    </a:cubicBezTo>
                    <a:cubicBezTo>
                      <a:pt x="2945" y="8857"/>
                      <a:pt x="5752" y="8903"/>
                      <a:pt x="5752" y="8903"/>
                    </a:cubicBezTo>
                    <a:lnTo>
                      <a:pt x="6620" y="6643"/>
                    </a:lnTo>
                    <a:lnTo>
                      <a:pt x="3812" y="5753"/>
                    </a:lnTo>
                    <a:cubicBezTo>
                      <a:pt x="3812" y="5753"/>
                      <a:pt x="4223" y="4246"/>
                      <a:pt x="4542" y="3425"/>
                    </a:cubicBezTo>
                    <a:lnTo>
                      <a:pt x="6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5813894" y="2348362"/>
                <a:ext cx="610223" cy="743712"/>
              </a:xfrm>
              <a:custGeom>
                <a:avLst/>
                <a:gdLst/>
                <a:ahLst/>
                <a:cxnLst/>
                <a:rect l="l" t="t" r="r" b="b"/>
                <a:pathLst>
                  <a:path w="7305" h="8903" fill="none" extrusionOk="0">
                    <a:moveTo>
                      <a:pt x="7304" y="1"/>
                    </a:moveTo>
                    <a:cubicBezTo>
                      <a:pt x="7304" y="1"/>
                      <a:pt x="4314" y="412"/>
                      <a:pt x="2100" y="3858"/>
                    </a:cubicBezTo>
                    <a:cubicBezTo>
                      <a:pt x="0" y="7077"/>
                      <a:pt x="1119" y="8241"/>
                      <a:pt x="2283" y="8538"/>
                    </a:cubicBezTo>
                    <a:cubicBezTo>
                      <a:pt x="3447" y="8857"/>
                      <a:pt x="6254" y="8903"/>
                      <a:pt x="6254" y="8903"/>
                    </a:cubicBezTo>
                    <a:lnTo>
                      <a:pt x="7122" y="6643"/>
                    </a:lnTo>
                    <a:lnTo>
                      <a:pt x="3515" y="5502"/>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6174256" y="2634381"/>
                <a:ext cx="61064" cy="194553"/>
              </a:xfrm>
              <a:custGeom>
                <a:avLst/>
                <a:gdLst/>
                <a:ahLst/>
                <a:cxnLst/>
                <a:rect l="l" t="t" r="r" b="b"/>
                <a:pathLst>
                  <a:path w="731" h="2329" fill="none" extrusionOk="0">
                    <a:moveTo>
                      <a:pt x="0" y="2329"/>
                    </a:moveTo>
                    <a:cubicBezTo>
                      <a:pt x="0" y="2329"/>
                      <a:pt x="411" y="822"/>
                      <a:pt x="730" y="1"/>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6271488" y="2882308"/>
                <a:ext cx="137332" cy="209756"/>
              </a:xfrm>
              <a:custGeom>
                <a:avLst/>
                <a:gdLst/>
                <a:ahLst/>
                <a:cxnLst/>
                <a:rect l="l" t="t" r="r" b="b"/>
                <a:pathLst>
                  <a:path w="1644" h="2511" extrusionOk="0">
                    <a:moveTo>
                      <a:pt x="868" y="0"/>
                    </a:moveTo>
                    <a:lnTo>
                      <a:pt x="0" y="2488"/>
                    </a:lnTo>
                    <a:cubicBezTo>
                      <a:pt x="457" y="2511"/>
                      <a:pt x="776" y="2511"/>
                      <a:pt x="776" y="2511"/>
                    </a:cubicBezTo>
                    <a:lnTo>
                      <a:pt x="1644" y="251"/>
                    </a:lnTo>
                    <a:lnTo>
                      <a:pt x="8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6271488" y="2882308"/>
                <a:ext cx="137332" cy="209756"/>
              </a:xfrm>
              <a:custGeom>
                <a:avLst/>
                <a:gdLst/>
                <a:ahLst/>
                <a:cxnLst/>
                <a:rect l="l" t="t" r="r" b="b"/>
                <a:pathLst>
                  <a:path w="1644" h="2511" fill="none" extrusionOk="0">
                    <a:moveTo>
                      <a:pt x="1644" y="251"/>
                    </a:moveTo>
                    <a:lnTo>
                      <a:pt x="868" y="0"/>
                    </a:lnTo>
                    <a:lnTo>
                      <a:pt x="0" y="2488"/>
                    </a:lnTo>
                    <a:cubicBezTo>
                      <a:pt x="457" y="2511"/>
                      <a:pt x="776" y="2511"/>
                      <a:pt x="776" y="2511"/>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6380165" y="2356047"/>
                <a:ext cx="156378" cy="110684"/>
              </a:xfrm>
              <a:custGeom>
                <a:avLst/>
                <a:gdLst/>
                <a:ahLst/>
                <a:cxnLst/>
                <a:rect l="l" t="t" r="r" b="b"/>
                <a:pathLst>
                  <a:path w="1872" h="1325" extrusionOk="0">
                    <a:moveTo>
                      <a:pt x="936" y="0"/>
                    </a:moveTo>
                    <a:cubicBezTo>
                      <a:pt x="411" y="0"/>
                      <a:pt x="0" y="297"/>
                      <a:pt x="0" y="662"/>
                    </a:cubicBezTo>
                    <a:cubicBezTo>
                      <a:pt x="0" y="1027"/>
                      <a:pt x="411" y="1324"/>
                      <a:pt x="936" y="1324"/>
                    </a:cubicBezTo>
                    <a:cubicBezTo>
                      <a:pt x="1438" y="1324"/>
                      <a:pt x="1872" y="1027"/>
                      <a:pt x="1872" y="662"/>
                    </a:cubicBezTo>
                    <a:cubicBezTo>
                      <a:pt x="1872" y="297"/>
                      <a:pt x="1438" y="0"/>
                      <a:pt x="9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6380165" y="2356047"/>
                <a:ext cx="156378" cy="110684"/>
              </a:xfrm>
              <a:custGeom>
                <a:avLst/>
                <a:gdLst/>
                <a:ahLst/>
                <a:cxnLst/>
                <a:rect l="l" t="t" r="r" b="b"/>
                <a:pathLst>
                  <a:path w="1872" h="1325" fill="none" extrusionOk="0">
                    <a:moveTo>
                      <a:pt x="1872" y="662"/>
                    </a:moveTo>
                    <a:cubicBezTo>
                      <a:pt x="1872" y="1027"/>
                      <a:pt x="1438" y="1324"/>
                      <a:pt x="936" y="1324"/>
                    </a:cubicBezTo>
                    <a:cubicBezTo>
                      <a:pt x="411" y="1324"/>
                      <a:pt x="0" y="1027"/>
                      <a:pt x="0" y="662"/>
                    </a:cubicBezTo>
                    <a:cubicBezTo>
                      <a:pt x="0" y="297"/>
                      <a:pt x="411" y="0"/>
                      <a:pt x="936" y="0"/>
                    </a:cubicBezTo>
                    <a:cubicBezTo>
                      <a:pt x="1438" y="0"/>
                      <a:pt x="1872" y="297"/>
                      <a:pt x="1872" y="662"/>
                    </a:cubicBezTo>
                    <a:close/>
                  </a:path>
                </a:pathLst>
              </a:custGeom>
              <a:noFill/>
              <a:ln w="227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6414497" y="2388458"/>
                <a:ext cx="95397" cy="74430"/>
              </a:xfrm>
              <a:custGeom>
                <a:avLst/>
                <a:gdLst/>
                <a:ahLst/>
                <a:cxnLst/>
                <a:rect l="l" t="t" r="r" b="b"/>
                <a:pathLst>
                  <a:path w="1142" h="891" extrusionOk="0">
                    <a:moveTo>
                      <a:pt x="0" y="0"/>
                    </a:moveTo>
                    <a:lnTo>
                      <a:pt x="46" y="366"/>
                    </a:lnTo>
                    <a:lnTo>
                      <a:pt x="365" y="891"/>
                    </a:lnTo>
                    <a:lnTo>
                      <a:pt x="776" y="891"/>
                    </a:lnTo>
                    <a:lnTo>
                      <a:pt x="1096" y="366"/>
                    </a:lnTo>
                    <a:lnTo>
                      <a:pt x="1141"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6441144" y="2458961"/>
                <a:ext cx="42018" cy="7769"/>
              </a:xfrm>
              <a:custGeom>
                <a:avLst/>
                <a:gdLst/>
                <a:ahLst/>
                <a:cxnLst/>
                <a:rect l="l" t="t" r="r" b="b"/>
                <a:pathLst>
                  <a:path w="503" h="93" extrusionOk="0">
                    <a:moveTo>
                      <a:pt x="69" y="1"/>
                    </a:moveTo>
                    <a:cubicBezTo>
                      <a:pt x="1" y="1"/>
                      <a:pt x="1" y="92"/>
                      <a:pt x="69" y="92"/>
                    </a:cubicBezTo>
                    <a:lnTo>
                      <a:pt x="434" y="92"/>
                    </a:lnTo>
                    <a:cubicBezTo>
                      <a:pt x="503" y="92"/>
                      <a:pt x="503" y="1"/>
                      <a:pt x="434" y="1"/>
                    </a:cubicBezTo>
                    <a:close/>
                  </a:path>
                </a:pathLst>
              </a:custGeom>
              <a:solidFill>
                <a:srgbClr val="010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6341990" y="2323636"/>
                <a:ext cx="230807" cy="158299"/>
              </a:xfrm>
              <a:custGeom>
                <a:avLst/>
                <a:gdLst/>
                <a:ahLst/>
                <a:cxnLst/>
                <a:rect l="l" t="t" r="r" b="b"/>
                <a:pathLst>
                  <a:path w="2763" h="1895" extrusionOk="0">
                    <a:moveTo>
                      <a:pt x="1393" y="343"/>
                    </a:moveTo>
                    <a:cubicBezTo>
                      <a:pt x="1872" y="343"/>
                      <a:pt x="2283" y="617"/>
                      <a:pt x="2283" y="959"/>
                    </a:cubicBezTo>
                    <a:cubicBezTo>
                      <a:pt x="2283" y="1278"/>
                      <a:pt x="1872" y="1552"/>
                      <a:pt x="1393" y="1552"/>
                    </a:cubicBezTo>
                    <a:cubicBezTo>
                      <a:pt x="891" y="1552"/>
                      <a:pt x="480" y="1278"/>
                      <a:pt x="480" y="959"/>
                    </a:cubicBezTo>
                    <a:cubicBezTo>
                      <a:pt x="480" y="617"/>
                      <a:pt x="891" y="343"/>
                      <a:pt x="1393" y="343"/>
                    </a:cubicBezTo>
                    <a:close/>
                    <a:moveTo>
                      <a:pt x="1393" y="0"/>
                    </a:moveTo>
                    <a:cubicBezTo>
                      <a:pt x="617" y="0"/>
                      <a:pt x="1" y="434"/>
                      <a:pt x="1" y="959"/>
                    </a:cubicBezTo>
                    <a:cubicBezTo>
                      <a:pt x="1" y="1461"/>
                      <a:pt x="617" y="1895"/>
                      <a:pt x="1393" y="1895"/>
                    </a:cubicBezTo>
                    <a:cubicBezTo>
                      <a:pt x="2146" y="1895"/>
                      <a:pt x="2763" y="1461"/>
                      <a:pt x="2763" y="959"/>
                    </a:cubicBezTo>
                    <a:cubicBezTo>
                      <a:pt x="2763" y="434"/>
                      <a:pt x="2146" y="0"/>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6341990" y="2323636"/>
                <a:ext cx="230807" cy="158299"/>
              </a:xfrm>
              <a:custGeom>
                <a:avLst/>
                <a:gdLst/>
                <a:ahLst/>
                <a:cxnLst/>
                <a:rect l="l" t="t" r="r" b="b"/>
                <a:pathLst>
                  <a:path w="2763" h="1895" fill="none" extrusionOk="0">
                    <a:moveTo>
                      <a:pt x="1393" y="1552"/>
                    </a:moveTo>
                    <a:cubicBezTo>
                      <a:pt x="891" y="1552"/>
                      <a:pt x="480" y="1278"/>
                      <a:pt x="480" y="959"/>
                    </a:cubicBezTo>
                    <a:cubicBezTo>
                      <a:pt x="480" y="617"/>
                      <a:pt x="891" y="343"/>
                      <a:pt x="1393" y="343"/>
                    </a:cubicBezTo>
                    <a:cubicBezTo>
                      <a:pt x="1872" y="343"/>
                      <a:pt x="2283" y="617"/>
                      <a:pt x="2283" y="959"/>
                    </a:cubicBezTo>
                    <a:cubicBezTo>
                      <a:pt x="2283" y="1278"/>
                      <a:pt x="1872" y="1552"/>
                      <a:pt x="1393" y="1552"/>
                    </a:cubicBezTo>
                    <a:close/>
                    <a:moveTo>
                      <a:pt x="1393" y="0"/>
                    </a:moveTo>
                    <a:cubicBezTo>
                      <a:pt x="617" y="0"/>
                      <a:pt x="1" y="434"/>
                      <a:pt x="1" y="959"/>
                    </a:cubicBezTo>
                    <a:cubicBezTo>
                      <a:pt x="1" y="1461"/>
                      <a:pt x="617" y="1895"/>
                      <a:pt x="1393" y="1895"/>
                    </a:cubicBezTo>
                    <a:cubicBezTo>
                      <a:pt x="2146" y="1895"/>
                      <a:pt x="2763" y="1461"/>
                      <a:pt x="2763" y="959"/>
                    </a:cubicBezTo>
                    <a:cubicBezTo>
                      <a:pt x="2763" y="434"/>
                      <a:pt x="2146" y="0"/>
                      <a:pt x="1393" y="0"/>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6361036" y="2308350"/>
                <a:ext cx="196474" cy="143095"/>
              </a:xfrm>
              <a:custGeom>
                <a:avLst/>
                <a:gdLst/>
                <a:ahLst/>
                <a:cxnLst/>
                <a:rect l="l" t="t" r="r" b="b"/>
                <a:pathLst>
                  <a:path w="2352" h="1713" extrusionOk="0">
                    <a:moveTo>
                      <a:pt x="1256" y="1"/>
                    </a:moveTo>
                    <a:lnTo>
                      <a:pt x="1097" y="23"/>
                    </a:lnTo>
                    <a:lnTo>
                      <a:pt x="503" y="206"/>
                    </a:lnTo>
                    <a:lnTo>
                      <a:pt x="1" y="594"/>
                    </a:lnTo>
                    <a:lnTo>
                      <a:pt x="389" y="1713"/>
                    </a:lnTo>
                    <a:lnTo>
                      <a:pt x="1165" y="1119"/>
                    </a:lnTo>
                    <a:lnTo>
                      <a:pt x="1918" y="1713"/>
                    </a:lnTo>
                    <a:lnTo>
                      <a:pt x="2352" y="640"/>
                    </a:lnTo>
                    <a:lnTo>
                      <a:pt x="1804" y="206"/>
                    </a:lnTo>
                    <a:lnTo>
                      <a:pt x="1256"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6408733" y="2039539"/>
                <a:ext cx="204076" cy="343245"/>
              </a:xfrm>
              <a:custGeom>
                <a:avLst/>
                <a:gdLst/>
                <a:ahLst/>
                <a:cxnLst/>
                <a:rect l="l" t="t" r="r" b="b"/>
                <a:pathLst>
                  <a:path w="2443" h="4109" extrusionOk="0">
                    <a:moveTo>
                      <a:pt x="868" y="0"/>
                    </a:moveTo>
                    <a:cubicBezTo>
                      <a:pt x="389" y="0"/>
                      <a:pt x="1" y="457"/>
                      <a:pt x="1" y="982"/>
                    </a:cubicBezTo>
                    <a:lnTo>
                      <a:pt x="1" y="2100"/>
                    </a:lnTo>
                    <a:cubicBezTo>
                      <a:pt x="1" y="2123"/>
                      <a:pt x="1" y="2169"/>
                      <a:pt x="1" y="2192"/>
                    </a:cubicBezTo>
                    <a:cubicBezTo>
                      <a:pt x="1" y="2214"/>
                      <a:pt x="1" y="2260"/>
                      <a:pt x="1" y="2283"/>
                    </a:cubicBezTo>
                    <a:lnTo>
                      <a:pt x="1" y="2968"/>
                    </a:lnTo>
                    <a:lnTo>
                      <a:pt x="1" y="2990"/>
                    </a:lnTo>
                    <a:lnTo>
                      <a:pt x="1" y="3675"/>
                    </a:lnTo>
                    <a:cubicBezTo>
                      <a:pt x="1" y="3926"/>
                      <a:pt x="206" y="4109"/>
                      <a:pt x="434" y="4109"/>
                    </a:cubicBezTo>
                    <a:lnTo>
                      <a:pt x="731" y="4109"/>
                    </a:lnTo>
                    <a:cubicBezTo>
                      <a:pt x="959" y="4109"/>
                      <a:pt x="1165" y="3926"/>
                      <a:pt x="1165" y="3675"/>
                    </a:cubicBezTo>
                    <a:lnTo>
                      <a:pt x="1165" y="3082"/>
                    </a:lnTo>
                    <a:lnTo>
                      <a:pt x="1576" y="3082"/>
                    </a:lnTo>
                    <a:cubicBezTo>
                      <a:pt x="2055" y="3082"/>
                      <a:pt x="2443" y="2648"/>
                      <a:pt x="2443" y="2100"/>
                    </a:cubicBezTo>
                    <a:lnTo>
                      <a:pt x="2443" y="982"/>
                    </a:lnTo>
                    <a:cubicBezTo>
                      <a:pt x="2443" y="457"/>
                      <a:pt x="2055" y="0"/>
                      <a:pt x="1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6408733" y="2039539"/>
                <a:ext cx="204076" cy="343245"/>
              </a:xfrm>
              <a:custGeom>
                <a:avLst/>
                <a:gdLst/>
                <a:ahLst/>
                <a:cxnLst/>
                <a:rect l="l" t="t" r="r" b="b"/>
                <a:pathLst>
                  <a:path w="2443" h="4109" fill="none" extrusionOk="0">
                    <a:moveTo>
                      <a:pt x="1576" y="0"/>
                    </a:moveTo>
                    <a:lnTo>
                      <a:pt x="868" y="0"/>
                    </a:lnTo>
                    <a:cubicBezTo>
                      <a:pt x="389" y="0"/>
                      <a:pt x="1" y="457"/>
                      <a:pt x="1" y="982"/>
                    </a:cubicBezTo>
                    <a:lnTo>
                      <a:pt x="1" y="2100"/>
                    </a:lnTo>
                    <a:cubicBezTo>
                      <a:pt x="1" y="2123"/>
                      <a:pt x="1" y="2169"/>
                      <a:pt x="1" y="2192"/>
                    </a:cubicBezTo>
                    <a:cubicBezTo>
                      <a:pt x="1" y="2214"/>
                      <a:pt x="1" y="2260"/>
                      <a:pt x="1" y="2283"/>
                    </a:cubicBezTo>
                    <a:lnTo>
                      <a:pt x="1" y="2968"/>
                    </a:lnTo>
                    <a:lnTo>
                      <a:pt x="1" y="2990"/>
                    </a:lnTo>
                    <a:lnTo>
                      <a:pt x="1" y="3675"/>
                    </a:lnTo>
                    <a:cubicBezTo>
                      <a:pt x="1" y="3926"/>
                      <a:pt x="206" y="4109"/>
                      <a:pt x="434" y="4109"/>
                    </a:cubicBezTo>
                    <a:lnTo>
                      <a:pt x="731" y="4109"/>
                    </a:lnTo>
                    <a:cubicBezTo>
                      <a:pt x="959" y="4109"/>
                      <a:pt x="1165" y="3926"/>
                      <a:pt x="1165" y="3675"/>
                    </a:cubicBezTo>
                    <a:lnTo>
                      <a:pt x="1165" y="3082"/>
                    </a:lnTo>
                    <a:lnTo>
                      <a:pt x="1576" y="3082"/>
                    </a:lnTo>
                    <a:cubicBezTo>
                      <a:pt x="2055" y="3082"/>
                      <a:pt x="2443" y="2648"/>
                      <a:pt x="2443" y="2100"/>
                    </a:cubicBezTo>
                    <a:lnTo>
                      <a:pt x="2443" y="982"/>
                    </a:lnTo>
                    <a:cubicBezTo>
                      <a:pt x="2443" y="457"/>
                      <a:pt x="2055" y="0"/>
                      <a:pt x="1576" y="0"/>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6416335" y="2101270"/>
                <a:ext cx="200317" cy="196140"/>
              </a:xfrm>
              <a:custGeom>
                <a:avLst/>
                <a:gdLst/>
                <a:ahLst/>
                <a:cxnLst/>
                <a:rect l="l" t="t" r="r" b="b"/>
                <a:pathLst>
                  <a:path w="2398" h="2348" extrusionOk="0">
                    <a:moveTo>
                      <a:pt x="195" y="1"/>
                    </a:moveTo>
                    <a:cubicBezTo>
                      <a:pt x="140" y="1"/>
                      <a:pt x="1" y="813"/>
                      <a:pt x="1" y="813"/>
                    </a:cubicBezTo>
                    <a:cubicBezTo>
                      <a:pt x="1" y="813"/>
                      <a:pt x="47" y="1704"/>
                      <a:pt x="298" y="2046"/>
                    </a:cubicBezTo>
                    <a:cubicBezTo>
                      <a:pt x="497" y="2326"/>
                      <a:pt x="942" y="2343"/>
                      <a:pt x="1050" y="2343"/>
                    </a:cubicBezTo>
                    <a:cubicBezTo>
                      <a:pt x="1065" y="2343"/>
                      <a:pt x="1074" y="2343"/>
                      <a:pt x="1074" y="2343"/>
                    </a:cubicBezTo>
                    <a:cubicBezTo>
                      <a:pt x="1074" y="2343"/>
                      <a:pt x="1134" y="2347"/>
                      <a:pt x="1225" y="2347"/>
                    </a:cubicBezTo>
                    <a:cubicBezTo>
                      <a:pt x="1428" y="2347"/>
                      <a:pt x="1783" y="2325"/>
                      <a:pt x="1941" y="2183"/>
                    </a:cubicBezTo>
                    <a:cubicBezTo>
                      <a:pt x="2124" y="2046"/>
                      <a:pt x="2398" y="1726"/>
                      <a:pt x="2352" y="1498"/>
                    </a:cubicBezTo>
                    <a:cubicBezTo>
                      <a:pt x="2286" y="1279"/>
                      <a:pt x="1989" y="1018"/>
                      <a:pt x="1480" y="1018"/>
                    </a:cubicBezTo>
                    <a:cubicBezTo>
                      <a:pt x="1459" y="1018"/>
                      <a:pt x="1438" y="1018"/>
                      <a:pt x="1416" y="1019"/>
                    </a:cubicBezTo>
                    <a:cubicBezTo>
                      <a:pt x="917" y="1039"/>
                      <a:pt x="784" y="1409"/>
                      <a:pt x="560" y="1409"/>
                    </a:cubicBezTo>
                    <a:cubicBezTo>
                      <a:pt x="528" y="1409"/>
                      <a:pt x="494" y="1401"/>
                      <a:pt x="457" y="1384"/>
                    </a:cubicBezTo>
                    <a:cubicBezTo>
                      <a:pt x="252" y="1293"/>
                      <a:pt x="252" y="197"/>
                      <a:pt x="206" y="15"/>
                    </a:cubicBezTo>
                    <a:cubicBezTo>
                      <a:pt x="203" y="5"/>
                      <a:pt x="200"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6492601" y="2138693"/>
                <a:ext cx="26815" cy="26731"/>
              </a:xfrm>
              <a:custGeom>
                <a:avLst/>
                <a:gdLst/>
                <a:ahLst/>
                <a:cxnLst/>
                <a:rect l="l" t="t" r="r" b="b"/>
                <a:pathLst>
                  <a:path w="321" h="320" extrusionOk="0">
                    <a:moveTo>
                      <a:pt x="161" y="0"/>
                    </a:moveTo>
                    <a:cubicBezTo>
                      <a:pt x="69" y="0"/>
                      <a:pt x="1" y="69"/>
                      <a:pt x="1" y="160"/>
                    </a:cubicBezTo>
                    <a:cubicBezTo>
                      <a:pt x="1" y="251"/>
                      <a:pt x="69" y="320"/>
                      <a:pt x="161" y="320"/>
                    </a:cubicBezTo>
                    <a:cubicBezTo>
                      <a:pt x="252" y="320"/>
                      <a:pt x="320" y="251"/>
                      <a:pt x="320" y="160"/>
                    </a:cubicBezTo>
                    <a:cubicBezTo>
                      <a:pt x="320" y="69"/>
                      <a:pt x="252"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6580310" y="2138693"/>
                <a:ext cx="22972" cy="22972"/>
              </a:xfrm>
              <a:custGeom>
                <a:avLst/>
                <a:gdLst/>
                <a:ahLst/>
                <a:cxnLst/>
                <a:rect l="l" t="t" r="r" b="b"/>
                <a:pathLst>
                  <a:path w="275" h="275" extrusionOk="0">
                    <a:moveTo>
                      <a:pt x="138" y="0"/>
                    </a:moveTo>
                    <a:cubicBezTo>
                      <a:pt x="69" y="0"/>
                      <a:pt x="1" y="69"/>
                      <a:pt x="1" y="137"/>
                    </a:cubicBezTo>
                    <a:cubicBezTo>
                      <a:pt x="1" y="228"/>
                      <a:pt x="69" y="274"/>
                      <a:pt x="138" y="274"/>
                    </a:cubicBezTo>
                    <a:cubicBezTo>
                      <a:pt x="229" y="274"/>
                      <a:pt x="275" y="228"/>
                      <a:pt x="275" y="137"/>
                    </a:cubicBezTo>
                    <a:cubicBezTo>
                      <a:pt x="275" y="69"/>
                      <a:pt x="229"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6521252" y="2199673"/>
                <a:ext cx="47698" cy="26898"/>
              </a:xfrm>
              <a:custGeom>
                <a:avLst/>
                <a:gdLst/>
                <a:ahLst/>
                <a:cxnLst/>
                <a:rect l="l" t="t" r="r" b="b"/>
                <a:pathLst>
                  <a:path w="571" h="322" extrusionOk="0">
                    <a:moveTo>
                      <a:pt x="0" y="1"/>
                    </a:moveTo>
                    <a:cubicBezTo>
                      <a:pt x="0" y="130"/>
                      <a:pt x="123" y="322"/>
                      <a:pt x="292" y="322"/>
                    </a:cubicBezTo>
                    <a:cubicBezTo>
                      <a:pt x="301" y="322"/>
                      <a:pt x="310" y="321"/>
                      <a:pt x="320" y="320"/>
                    </a:cubicBezTo>
                    <a:cubicBezTo>
                      <a:pt x="480" y="297"/>
                      <a:pt x="571" y="69"/>
                      <a:pt x="571" y="69"/>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6483495" y="2123407"/>
                <a:ext cx="33999" cy="13783"/>
              </a:xfrm>
              <a:custGeom>
                <a:avLst/>
                <a:gdLst/>
                <a:ahLst/>
                <a:cxnLst/>
                <a:rect l="l" t="t" r="r" b="b"/>
                <a:pathLst>
                  <a:path w="407" h="165" extrusionOk="0">
                    <a:moveTo>
                      <a:pt x="338" y="1"/>
                    </a:moveTo>
                    <a:cubicBezTo>
                      <a:pt x="247" y="1"/>
                      <a:pt x="156" y="23"/>
                      <a:pt x="41" y="69"/>
                    </a:cubicBezTo>
                    <a:cubicBezTo>
                      <a:pt x="1" y="89"/>
                      <a:pt x="14" y="164"/>
                      <a:pt x="50" y="164"/>
                    </a:cubicBezTo>
                    <a:cubicBezTo>
                      <a:pt x="55" y="164"/>
                      <a:pt x="59" y="163"/>
                      <a:pt x="64" y="160"/>
                    </a:cubicBezTo>
                    <a:cubicBezTo>
                      <a:pt x="156" y="138"/>
                      <a:pt x="247" y="115"/>
                      <a:pt x="338" y="92"/>
                    </a:cubicBezTo>
                    <a:cubicBezTo>
                      <a:pt x="407" y="92"/>
                      <a:pt x="407"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6570871" y="2117727"/>
                <a:ext cx="31827" cy="11778"/>
              </a:xfrm>
              <a:custGeom>
                <a:avLst/>
                <a:gdLst/>
                <a:ahLst/>
                <a:cxnLst/>
                <a:rect l="l" t="t" r="r" b="b"/>
                <a:pathLst>
                  <a:path w="381" h="141" extrusionOk="0">
                    <a:moveTo>
                      <a:pt x="68" y="0"/>
                    </a:moveTo>
                    <a:cubicBezTo>
                      <a:pt x="6" y="0"/>
                      <a:pt x="0" y="94"/>
                      <a:pt x="51" y="94"/>
                    </a:cubicBezTo>
                    <a:cubicBezTo>
                      <a:pt x="56" y="94"/>
                      <a:pt x="62" y="94"/>
                      <a:pt x="68" y="91"/>
                    </a:cubicBezTo>
                    <a:cubicBezTo>
                      <a:pt x="160" y="91"/>
                      <a:pt x="228" y="114"/>
                      <a:pt x="296" y="137"/>
                    </a:cubicBezTo>
                    <a:cubicBezTo>
                      <a:pt x="304" y="140"/>
                      <a:pt x="311" y="141"/>
                      <a:pt x="317" y="141"/>
                    </a:cubicBezTo>
                    <a:cubicBezTo>
                      <a:pt x="369" y="141"/>
                      <a:pt x="380" y="66"/>
                      <a:pt x="319" y="46"/>
                    </a:cubicBezTo>
                    <a:cubicBezTo>
                      <a:pt x="251" y="23"/>
                      <a:pt x="160"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6544725" y="2133347"/>
                <a:ext cx="28068" cy="43856"/>
              </a:xfrm>
              <a:custGeom>
                <a:avLst/>
                <a:gdLst/>
                <a:ahLst/>
                <a:cxnLst/>
                <a:rect l="l" t="t" r="r" b="b"/>
                <a:pathLst>
                  <a:path w="336" h="525" extrusionOk="0">
                    <a:moveTo>
                      <a:pt x="135" y="0"/>
                    </a:moveTo>
                    <a:cubicBezTo>
                      <a:pt x="99" y="0"/>
                      <a:pt x="68" y="38"/>
                      <a:pt x="84" y="87"/>
                    </a:cubicBezTo>
                    <a:cubicBezTo>
                      <a:pt x="107" y="156"/>
                      <a:pt x="176" y="224"/>
                      <a:pt x="199" y="315"/>
                    </a:cubicBezTo>
                    <a:cubicBezTo>
                      <a:pt x="221" y="338"/>
                      <a:pt x="244" y="384"/>
                      <a:pt x="199" y="407"/>
                    </a:cubicBezTo>
                    <a:cubicBezTo>
                      <a:pt x="153" y="407"/>
                      <a:pt x="107" y="429"/>
                      <a:pt x="62" y="429"/>
                    </a:cubicBezTo>
                    <a:cubicBezTo>
                      <a:pt x="1" y="450"/>
                      <a:pt x="30" y="524"/>
                      <a:pt x="70" y="524"/>
                    </a:cubicBezTo>
                    <a:cubicBezTo>
                      <a:pt x="74" y="524"/>
                      <a:pt x="79" y="523"/>
                      <a:pt x="84" y="521"/>
                    </a:cubicBezTo>
                    <a:cubicBezTo>
                      <a:pt x="176" y="498"/>
                      <a:pt x="244" y="498"/>
                      <a:pt x="313" y="475"/>
                    </a:cubicBezTo>
                    <a:cubicBezTo>
                      <a:pt x="336" y="452"/>
                      <a:pt x="336" y="452"/>
                      <a:pt x="336" y="429"/>
                    </a:cubicBezTo>
                    <a:cubicBezTo>
                      <a:pt x="336" y="292"/>
                      <a:pt x="221" y="156"/>
                      <a:pt x="176" y="19"/>
                    </a:cubicBezTo>
                    <a:cubicBezTo>
                      <a:pt x="163" y="6"/>
                      <a:pt x="149"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6288613" y="1909311"/>
                <a:ext cx="472557" cy="351515"/>
              </a:xfrm>
              <a:custGeom>
                <a:avLst/>
                <a:gdLst/>
                <a:ahLst/>
                <a:cxnLst/>
                <a:rect l="l" t="t" r="r" b="b"/>
                <a:pathLst>
                  <a:path w="5657" h="4208" extrusionOk="0">
                    <a:moveTo>
                      <a:pt x="4577" y="1"/>
                    </a:moveTo>
                    <a:cubicBezTo>
                      <a:pt x="4549" y="1"/>
                      <a:pt x="4522" y="3"/>
                      <a:pt x="4497" y="7"/>
                    </a:cubicBezTo>
                    <a:cubicBezTo>
                      <a:pt x="4109" y="76"/>
                      <a:pt x="3630" y="646"/>
                      <a:pt x="3630" y="646"/>
                    </a:cubicBezTo>
                    <a:cubicBezTo>
                      <a:pt x="3630" y="646"/>
                      <a:pt x="4018" y="144"/>
                      <a:pt x="3630" y="53"/>
                    </a:cubicBezTo>
                    <a:cubicBezTo>
                      <a:pt x="3601" y="47"/>
                      <a:pt x="3573" y="45"/>
                      <a:pt x="3544" y="45"/>
                    </a:cubicBezTo>
                    <a:cubicBezTo>
                      <a:pt x="3205" y="45"/>
                      <a:pt x="2859" y="403"/>
                      <a:pt x="2648" y="760"/>
                    </a:cubicBezTo>
                    <a:cubicBezTo>
                      <a:pt x="2648" y="760"/>
                      <a:pt x="2568" y="753"/>
                      <a:pt x="2437" y="753"/>
                    </a:cubicBezTo>
                    <a:cubicBezTo>
                      <a:pt x="1989" y="753"/>
                      <a:pt x="955" y="835"/>
                      <a:pt x="548" y="1559"/>
                    </a:cubicBezTo>
                    <a:cubicBezTo>
                      <a:pt x="1" y="2518"/>
                      <a:pt x="411" y="3226"/>
                      <a:pt x="1370" y="4207"/>
                    </a:cubicBezTo>
                    <a:lnTo>
                      <a:pt x="1644" y="3568"/>
                    </a:lnTo>
                    <a:lnTo>
                      <a:pt x="1621" y="3294"/>
                    </a:lnTo>
                    <a:lnTo>
                      <a:pt x="1758" y="2427"/>
                    </a:lnTo>
                    <a:cubicBezTo>
                      <a:pt x="1758" y="2427"/>
                      <a:pt x="2031" y="2460"/>
                      <a:pt x="2423" y="2460"/>
                    </a:cubicBezTo>
                    <a:cubicBezTo>
                      <a:pt x="3192" y="2460"/>
                      <a:pt x="4417" y="2330"/>
                      <a:pt x="4931" y="1559"/>
                    </a:cubicBezTo>
                    <a:cubicBezTo>
                      <a:pt x="5657" y="470"/>
                      <a:pt x="4985" y="1"/>
                      <a:pt x="4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6336310" y="2142452"/>
                <a:ext cx="95397" cy="95481"/>
              </a:xfrm>
              <a:custGeom>
                <a:avLst/>
                <a:gdLst/>
                <a:ahLst/>
                <a:cxnLst/>
                <a:rect l="l" t="t" r="r" b="b"/>
                <a:pathLst>
                  <a:path w="1142" h="1143" extrusionOk="0">
                    <a:moveTo>
                      <a:pt x="571" y="1"/>
                    </a:moveTo>
                    <a:cubicBezTo>
                      <a:pt x="251" y="1"/>
                      <a:pt x="0" y="252"/>
                      <a:pt x="0" y="572"/>
                    </a:cubicBezTo>
                    <a:cubicBezTo>
                      <a:pt x="0" y="891"/>
                      <a:pt x="251" y="1142"/>
                      <a:pt x="571" y="1142"/>
                    </a:cubicBezTo>
                    <a:cubicBezTo>
                      <a:pt x="868" y="1142"/>
                      <a:pt x="1141" y="891"/>
                      <a:pt x="1141" y="572"/>
                    </a:cubicBezTo>
                    <a:cubicBezTo>
                      <a:pt x="1141" y="252"/>
                      <a:pt x="868" y="1"/>
                      <a:pt x="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6336310" y="2142452"/>
                <a:ext cx="95397" cy="95481"/>
              </a:xfrm>
              <a:custGeom>
                <a:avLst/>
                <a:gdLst/>
                <a:ahLst/>
                <a:cxnLst/>
                <a:rect l="l" t="t" r="r" b="b"/>
                <a:pathLst>
                  <a:path w="1142" h="1143" fill="none" extrusionOk="0">
                    <a:moveTo>
                      <a:pt x="1141" y="572"/>
                    </a:moveTo>
                    <a:cubicBezTo>
                      <a:pt x="1141" y="891"/>
                      <a:pt x="868" y="1142"/>
                      <a:pt x="571" y="1142"/>
                    </a:cubicBezTo>
                    <a:cubicBezTo>
                      <a:pt x="251" y="1142"/>
                      <a:pt x="0" y="891"/>
                      <a:pt x="0" y="572"/>
                    </a:cubicBezTo>
                    <a:cubicBezTo>
                      <a:pt x="0" y="252"/>
                      <a:pt x="251" y="1"/>
                      <a:pt x="571" y="1"/>
                    </a:cubicBezTo>
                    <a:cubicBezTo>
                      <a:pt x="868" y="1"/>
                      <a:pt x="1141" y="252"/>
                      <a:pt x="1141" y="572"/>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6372480" y="2161331"/>
                <a:ext cx="38259" cy="33665"/>
              </a:xfrm>
              <a:custGeom>
                <a:avLst/>
                <a:gdLst/>
                <a:ahLst/>
                <a:cxnLst/>
                <a:rect l="l" t="t" r="r" b="b"/>
                <a:pathLst>
                  <a:path w="458" h="403" extrusionOk="0">
                    <a:moveTo>
                      <a:pt x="95" y="1"/>
                    </a:moveTo>
                    <a:cubicBezTo>
                      <a:pt x="79" y="1"/>
                      <a:pt x="63" y="1"/>
                      <a:pt x="47" y="3"/>
                    </a:cubicBezTo>
                    <a:cubicBezTo>
                      <a:pt x="1" y="3"/>
                      <a:pt x="1" y="72"/>
                      <a:pt x="47" y="72"/>
                    </a:cubicBezTo>
                    <a:cubicBezTo>
                      <a:pt x="252" y="72"/>
                      <a:pt x="389" y="163"/>
                      <a:pt x="366" y="368"/>
                    </a:cubicBezTo>
                    <a:cubicBezTo>
                      <a:pt x="366" y="391"/>
                      <a:pt x="389" y="403"/>
                      <a:pt x="412" y="403"/>
                    </a:cubicBezTo>
                    <a:cubicBezTo>
                      <a:pt x="435" y="403"/>
                      <a:pt x="457" y="391"/>
                      <a:pt x="457" y="368"/>
                    </a:cubicBezTo>
                    <a:cubicBezTo>
                      <a:pt x="457" y="135"/>
                      <a:pt x="30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3" name="Google Shape;973;p40"/>
          <p:cNvSpPr/>
          <p:nvPr/>
        </p:nvSpPr>
        <p:spPr>
          <a:xfrm>
            <a:off x="5091167" y="4588837"/>
            <a:ext cx="3621811" cy="64"/>
          </a:xfrm>
          <a:custGeom>
            <a:avLst/>
            <a:gdLst/>
            <a:ahLst/>
            <a:cxnLst/>
            <a:rect l="l" t="t" r="r" b="b"/>
            <a:pathLst>
              <a:path w="56996" h="1" fill="none" extrusionOk="0">
                <a:moveTo>
                  <a:pt x="1" y="0"/>
                </a:moveTo>
                <a:lnTo>
                  <a:pt x="56995"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8317603" y="953490"/>
            <a:ext cx="251003" cy="25240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7834642" y="1301475"/>
            <a:ext cx="520751" cy="520751"/>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1954775" y="2370416"/>
            <a:ext cx="2085299" cy="440159"/>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noFill/>
              <a:latin typeface="Staatliche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2"/>
          <p:cNvSpPr txBox="1">
            <a:spLocks noGrp="1"/>
          </p:cNvSpPr>
          <p:nvPr>
            <p:ph type="title"/>
          </p:nvPr>
        </p:nvSpPr>
        <p:spPr>
          <a:xfrm>
            <a:off x="0" y="2418902"/>
            <a:ext cx="55245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S</a:t>
            </a:r>
            <a:r>
              <a:rPr lang="en" dirty="0"/>
              <a:t>amble</a:t>
            </a:r>
            <a:br>
              <a:rPr lang="en" dirty="0"/>
            </a:br>
            <a:r>
              <a:rPr lang="en" dirty="0"/>
              <a:t>Screen shots</a:t>
            </a:r>
            <a:endParaRPr dirty="0">
              <a:solidFill>
                <a:srgbClr val="D9D9D9"/>
              </a:solidFill>
            </a:endParaRPr>
          </a:p>
        </p:txBody>
      </p:sp>
      <p:pic>
        <p:nvPicPr>
          <p:cNvPr id="2" name="Picture 1">
            <a:extLst>
              <a:ext uri="{FF2B5EF4-FFF2-40B4-BE49-F238E27FC236}">
                <a16:creationId xmlns:a16="http://schemas.microsoft.com/office/drawing/2014/main" id="{0DE13215-23CB-FA4E-02F1-EE0AA6DDB3C1}"/>
              </a:ext>
            </a:extLst>
          </p:cNvPr>
          <p:cNvPicPr>
            <a:picLocks noChangeAspect="1"/>
          </p:cNvPicPr>
          <p:nvPr/>
        </p:nvPicPr>
        <p:blipFill>
          <a:blip r:embed="rId3"/>
          <a:stretch>
            <a:fillRect/>
          </a:stretch>
        </p:blipFill>
        <p:spPr>
          <a:xfrm>
            <a:off x="2987040" y="-419100"/>
            <a:ext cx="6156960" cy="5326380"/>
          </a:xfrm>
          <a:prstGeom prst="rect">
            <a:avLst/>
          </a:prstGeom>
        </p:spPr>
      </p:pic>
      <p:sp>
        <p:nvSpPr>
          <p:cNvPr id="3" name="Google Shape;2714;p70">
            <a:extLst>
              <a:ext uri="{FF2B5EF4-FFF2-40B4-BE49-F238E27FC236}">
                <a16:creationId xmlns:a16="http://schemas.microsoft.com/office/drawing/2014/main" id="{677E6894-8323-CF4B-BD00-F35109BD0228}"/>
              </a:ext>
            </a:extLst>
          </p:cNvPr>
          <p:cNvSpPr/>
          <p:nvPr/>
        </p:nvSpPr>
        <p:spPr>
          <a:xfrm rot="10800000" flipH="1">
            <a:off x="4995100" y="1032852"/>
            <a:ext cx="615772" cy="615772"/>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14;p70">
            <a:extLst>
              <a:ext uri="{FF2B5EF4-FFF2-40B4-BE49-F238E27FC236}">
                <a16:creationId xmlns:a16="http://schemas.microsoft.com/office/drawing/2014/main" id="{AB14D351-7C66-9BF5-E819-60B7BC57696D}"/>
              </a:ext>
            </a:extLst>
          </p:cNvPr>
          <p:cNvSpPr/>
          <p:nvPr/>
        </p:nvSpPr>
        <p:spPr>
          <a:xfrm rot="10800000" flipH="1">
            <a:off x="476440" y="266595"/>
            <a:ext cx="615772" cy="615772"/>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714;p70">
            <a:extLst>
              <a:ext uri="{FF2B5EF4-FFF2-40B4-BE49-F238E27FC236}">
                <a16:creationId xmlns:a16="http://schemas.microsoft.com/office/drawing/2014/main" id="{3F2C7FCF-1C1E-3E58-6296-8D11F743B2E5}"/>
              </a:ext>
            </a:extLst>
          </p:cNvPr>
          <p:cNvSpPr/>
          <p:nvPr/>
        </p:nvSpPr>
        <p:spPr>
          <a:xfrm rot="10800000" flipH="1">
            <a:off x="8225980" y="994368"/>
            <a:ext cx="615772" cy="615772"/>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Home page</a:t>
            </a:r>
          </a:p>
        </p:txBody>
      </p:sp>
      <p:sp>
        <p:nvSpPr>
          <p:cNvPr id="5" name="Rectangle 4">
            <a:extLst>
              <a:ext uri="{FF2B5EF4-FFF2-40B4-BE49-F238E27FC236}">
                <a16:creationId xmlns:a16="http://schemas.microsoft.com/office/drawing/2014/main" id="{6691E7A6-353F-0C26-2F67-A09CBF60C24D}"/>
              </a:ext>
            </a:extLst>
          </p:cNvPr>
          <p:cNvSpPr/>
          <p:nvPr/>
        </p:nvSpPr>
        <p:spPr>
          <a:xfrm>
            <a:off x="3756660" y="822960"/>
            <a:ext cx="510540" cy="194765"/>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398C5FAB-F125-7562-885F-3AC0113D5D28}"/>
              </a:ext>
            </a:extLst>
          </p:cNvPr>
          <p:cNvPicPr>
            <a:picLocks noChangeAspect="1"/>
          </p:cNvPicPr>
          <p:nvPr/>
        </p:nvPicPr>
        <p:blipFill>
          <a:blip r:embed="rId3"/>
          <a:stretch>
            <a:fillRect/>
          </a:stretch>
        </p:blipFill>
        <p:spPr>
          <a:xfrm>
            <a:off x="720000" y="1236888"/>
            <a:ext cx="6623660" cy="3461587"/>
          </a:xfrm>
          <a:prstGeom prst="rect">
            <a:avLst/>
          </a:prstGeom>
        </p:spPr>
      </p:pic>
    </p:spTree>
    <p:extLst>
      <p:ext uri="{BB962C8B-B14F-4D97-AF65-F5344CB8AC3E}">
        <p14:creationId xmlns:p14="http://schemas.microsoft.com/office/powerpoint/2010/main" val="2979864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Service registration page</a:t>
            </a:r>
          </a:p>
        </p:txBody>
      </p:sp>
      <p:pic>
        <p:nvPicPr>
          <p:cNvPr id="2" name="Picture 1">
            <a:extLst>
              <a:ext uri="{FF2B5EF4-FFF2-40B4-BE49-F238E27FC236}">
                <a16:creationId xmlns:a16="http://schemas.microsoft.com/office/drawing/2014/main" id="{FEBDA504-EBE7-1CBF-5F55-DF76CD436C57}"/>
              </a:ext>
            </a:extLst>
          </p:cNvPr>
          <p:cNvPicPr>
            <a:picLocks noChangeAspect="1"/>
          </p:cNvPicPr>
          <p:nvPr/>
        </p:nvPicPr>
        <p:blipFill>
          <a:blip r:embed="rId3"/>
          <a:stretch>
            <a:fillRect/>
          </a:stretch>
        </p:blipFill>
        <p:spPr>
          <a:xfrm>
            <a:off x="691560" y="1133856"/>
            <a:ext cx="6377628" cy="3672271"/>
          </a:xfrm>
          <a:prstGeom prst="rect">
            <a:avLst/>
          </a:prstGeom>
        </p:spPr>
      </p:pic>
    </p:spTree>
    <p:extLst>
      <p:ext uri="{BB962C8B-B14F-4D97-AF65-F5344CB8AC3E}">
        <p14:creationId xmlns:p14="http://schemas.microsoft.com/office/powerpoint/2010/main" val="1591422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worker registration page</a:t>
            </a:r>
          </a:p>
        </p:txBody>
      </p:sp>
      <p:pic>
        <p:nvPicPr>
          <p:cNvPr id="4" name="Picture 3">
            <a:extLst>
              <a:ext uri="{FF2B5EF4-FFF2-40B4-BE49-F238E27FC236}">
                <a16:creationId xmlns:a16="http://schemas.microsoft.com/office/drawing/2014/main" id="{3A853211-2290-27E5-DC3C-9D79B8D9528E}"/>
              </a:ext>
            </a:extLst>
          </p:cNvPr>
          <p:cNvPicPr>
            <a:picLocks noChangeAspect="1"/>
          </p:cNvPicPr>
          <p:nvPr/>
        </p:nvPicPr>
        <p:blipFill>
          <a:blip r:embed="rId3"/>
          <a:stretch>
            <a:fillRect/>
          </a:stretch>
        </p:blipFill>
        <p:spPr>
          <a:xfrm>
            <a:off x="691559" y="1170369"/>
            <a:ext cx="6294457" cy="3654048"/>
          </a:xfrm>
          <a:prstGeom prst="rect">
            <a:avLst/>
          </a:prstGeom>
        </p:spPr>
      </p:pic>
    </p:spTree>
    <p:extLst>
      <p:ext uri="{BB962C8B-B14F-4D97-AF65-F5344CB8AC3E}">
        <p14:creationId xmlns:p14="http://schemas.microsoft.com/office/powerpoint/2010/main" val="1069606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Login page</a:t>
            </a:r>
          </a:p>
        </p:txBody>
      </p:sp>
      <p:pic>
        <p:nvPicPr>
          <p:cNvPr id="2" name="Picture 1">
            <a:extLst>
              <a:ext uri="{FF2B5EF4-FFF2-40B4-BE49-F238E27FC236}">
                <a16:creationId xmlns:a16="http://schemas.microsoft.com/office/drawing/2014/main" id="{51034AB2-1FA4-AE0A-6288-6036E9931748}"/>
              </a:ext>
            </a:extLst>
          </p:cNvPr>
          <p:cNvPicPr>
            <a:picLocks noChangeAspect="1"/>
          </p:cNvPicPr>
          <p:nvPr/>
        </p:nvPicPr>
        <p:blipFill>
          <a:blip r:embed="rId3"/>
          <a:stretch>
            <a:fillRect/>
          </a:stretch>
        </p:blipFill>
        <p:spPr>
          <a:xfrm>
            <a:off x="720000" y="1248483"/>
            <a:ext cx="6753394" cy="3449992"/>
          </a:xfrm>
          <a:prstGeom prst="rect">
            <a:avLst/>
          </a:prstGeom>
        </p:spPr>
      </p:pic>
    </p:spTree>
    <p:extLst>
      <p:ext uri="{BB962C8B-B14F-4D97-AF65-F5344CB8AC3E}">
        <p14:creationId xmlns:p14="http://schemas.microsoft.com/office/powerpoint/2010/main" val="3383222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Admin Home Page</a:t>
            </a:r>
          </a:p>
        </p:txBody>
      </p:sp>
      <p:pic>
        <p:nvPicPr>
          <p:cNvPr id="5" name="Picture 4">
            <a:extLst>
              <a:ext uri="{FF2B5EF4-FFF2-40B4-BE49-F238E27FC236}">
                <a16:creationId xmlns:a16="http://schemas.microsoft.com/office/drawing/2014/main" id="{333124C5-6F9F-8D2A-AE33-DECADAFF76F6}"/>
              </a:ext>
            </a:extLst>
          </p:cNvPr>
          <p:cNvPicPr>
            <a:picLocks noChangeAspect="1"/>
          </p:cNvPicPr>
          <p:nvPr/>
        </p:nvPicPr>
        <p:blipFill>
          <a:blip r:embed="rId3"/>
          <a:stretch>
            <a:fillRect/>
          </a:stretch>
        </p:blipFill>
        <p:spPr>
          <a:xfrm>
            <a:off x="720000" y="1043702"/>
            <a:ext cx="6755793" cy="3654773"/>
          </a:xfrm>
          <a:prstGeom prst="rect">
            <a:avLst/>
          </a:prstGeom>
        </p:spPr>
      </p:pic>
    </p:spTree>
    <p:extLst>
      <p:ext uri="{BB962C8B-B14F-4D97-AF65-F5344CB8AC3E}">
        <p14:creationId xmlns:p14="http://schemas.microsoft.com/office/powerpoint/2010/main" val="2194629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Service home page</a:t>
            </a:r>
          </a:p>
        </p:txBody>
      </p:sp>
      <p:pic>
        <p:nvPicPr>
          <p:cNvPr id="2" name="Picture 1">
            <a:extLst>
              <a:ext uri="{FF2B5EF4-FFF2-40B4-BE49-F238E27FC236}">
                <a16:creationId xmlns:a16="http://schemas.microsoft.com/office/drawing/2014/main" id="{D0DE01BC-3C6C-8107-7FDD-7604DD8976EF}"/>
              </a:ext>
            </a:extLst>
          </p:cNvPr>
          <p:cNvPicPr>
            <a:picLocks noChangeAspect="1"/>
          </p:cNvPicPr>
          <p:nvPr/>
        </p:nvPicPr>
        <p:blipFill>
          <a:blip r:embed="rId3"/>
          <a:stretch>
            <a:fillRect/>
          </a:stretch>
        </p:blipFill>
        <p:spPr>
          <a:xfrm>
            <a:off x="720000" y="1253405"/>
            <a:ext cx="6619584" cy="3660114"/>
          </a:xfrm>
          <a:prstGeom prst="rect">
            <a:avLst/>
          </a:prstGeom>
        </p:spPr>
      </p:pic>
    </p:spTree>
    <p:extLst>
      <p:ext uri="{BB962C8B-B14F-4D97-AF65-F5344CB8AC3E}">
        <p14:creationId xmlns:p14="http://schemas.microsoft.com/office/powerpoint/2010/main" val="3237320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worker home page</a:t>
            </a:r>
          </a:p>
        </p:txBody>
      </p:sp>
      <p:pic>
        <p:nvPicPr>
          <p:cNvPr id="5" name="Picture 4">
            <a:extLst>
              <a:ext uri="{FF2B5EF4-FFF2-40B4-BE49-F238E27FC236}">
                <a16:creationId xmlns:a16="http://schemas.microsoft.com/office/drawing/2014/main" id="{8FC863B7-4DC9-7336-8D38-05988DD5E7C0}"/>
              </a:ext>
            </a:extLst>
          </p:cNvPr>
          <p:cNvPicPr>
            <a:picLocks noChangeAspect="1"/>
          </p:cNvPicPr>
          <p:nvPr/>
        </p:nvPicPr>
        <p:blipFill>
          <a:blip r:embed="rId3"/>
          <a:stretch>
            <a:fillRect/>
          </a:stretch>
        </p:blipFill>
        <p:spPr>
          <a:xfrm>
            <a:off x="720001" y="1230426"/>
            <a:ext cx="6827076" cy="3573222"/>
          </a:xfrm>
          <a:prstGeom prst="rect">
            <a:avLst/>
          </a:prstGeom>
        </p:spPr>
      </p:pic>
    </p:spTree>
    <p:extLst>
      <p:ext uri="{BB962C8B-B14F-4D97-AF65-F5344CB8AC3E}">
        <p14:creationId xmlns:p14="http://schemas.microsoft.com/office/powerpoint/2010/main" val="297676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Manage profile</a:t>
            </a:r>
          </a:p>
        </p:txBody>
      </p:sp>
      <p:pic>
        <p:nvPicPr>
          <p:cNvPr id="2" name="Picture 1">
            <a:extLst>
              <a:ext uri="{FF2B5EF4-FFF2-40B4-BE49-F238E27FC236}">
                <a16:creationId xmlns:a16="http://schemas.microsoft.com/office/drawing/2014/main" id="{4960E49C-98D4-A40B-84C0-AA5209919386}"/>
              </a:ext>
            </a:extLst>
          </p:cNvPr>
          <p:cNvPicPr>
            <a:picLocks noChangeAspect="1"/>
          </p:cNvPicPr>
          <p:nvPr/>
        </p:nvPicPr>
        <p:blipFill>
          <a:blip r:embed="rId3"/>
          <a:stretch>
            <a:fillRect/>
          </a:stretch>
        </p:blipFill>
        <p:spPr>
          <a:xfrm>
            <a:off x="720000" y="1109946"/>
            <a:ext cx="6623659" cy="3818112"/>
          </a:xfrm>
          <a:prstGeom prst="rect">
            <a:avLst/>
          </a:prstGeom>
        </p:spPr>
      </p:pic>
    </p:spTree>
    <p:extLst>
      <p:ext uri="{BB962C8B-B14F-4D97-AF65-F5344CB8AC3E}">
        <p14:creationId xmlns:p14="http://schemas.microsoft.com/office/powerpoint/2010/main" val="97402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Post job</a:t>
            </a:r>
          </a:p>
        </p:txBody>
      </p:sp>
      <p:pic>
        <p:nvPicPr>
          <p:cNvPr id="4" name="Picture 3">
            <a:extLst>
              <a:ext uri="{FF2B5EF4-FFF2-40B4-BE49-F238E27FC236}">
                <a16:creationId xmlns:a16="http://schemas.microsoft.com/office/drawing/2014/main" id="{5A30B17E-51F7-A077-8D15-1D76B05259FD}"/>
              </a:ext>
            </a:extLst>
          </p:cNvPr>
          <p:cNvPicPr>
            <a:picLocks noChangeAspect="1"/>
          </p:cNvPicPr>
          <p:nvPr/>
        </p:nvPicPr>
        <p:blipFill>
          <a:blip r:embed="rId3"/>
          <a:stretch>
            <a:fillRect/>
          </a:stretch>
        </p:blipFill>
        <p:spPr>
          <a:xfrm>
            <a:off x="719999" y="1495638"/>
            <a:ext cx="5340071" cy="3015401"/>
          </a:xfrm>
          <a:prstGeom prst="rect">
            <a:avLst/>
          </a:prstGeom>
        </p:spPr>
      </p:pic>
    </p:spTree>
    <p:extLst>
      <p:ext uri="{BB962C8B-B14F-4D97-AF65-F5344CB8AC3E}">
        <p14:creationId xmlns:p14="http://schemas.microsoft.com/office/powerpoint/2010/main" val="167402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6"/>
          <p:cNvSpPr txBox="1">
            <a:spLocks noGrp="1"/>
          </p:cNvSpPr>
          <p:nvPr>
            <p:ph type="body" idx="1"/>
          </p:nvPr>
        </p:nvSpPr>
        <p:spPr>
          <a:xfrm>
            <a:off x="720000" y="0"/>
            <a:ext cx="4423500" cy="5143500"/>
          </a:xfrm>
          <a:prstGeom prst="rect">
            <a:avLst/>
          </a:prstGeom>
        </p:spPr>
        <p:txBody>
          <a:bodyPr spcFirstLastPara="1" wrap="square" lIns="0" tIns="0" rIns="0" bIns="0" anchor="ctr" anchorCtr="0">
            <a:noAutofit/>
          </a:bodyPr>
          <a:lstStyle/>
          <a:p>
            <a:pPr marL="400050" lvl="0" indent="-400050" algn="l" rtl="0">
              <a:spcBef>
                <a:spcPts val="0"/>
              </a:spcBef>
              <a:spcAft>
                <a:spcPts val="0"/>
              </a:spcAft>
              <a:buFont typeface="+mj-lt"/>
              <a:buAutoNum type="romanUcPeriod"/>
            </a:pPr>
            <a:r>
              <a:rPr lang="en-GB" b="1" dirty="0">
                <a:solidFill>
                  <a:schemeClr val="bg2">
                    <a:lumMod val="50000"/>
                  </a:schemeClr>
                </a:solidFill>
              </a:rPr>
              <a:t>Platform Focus</a:t>
            </a:r>
            <a:r>
              <a:rPr lang="en-GB" dirty="0">
                <a:solidFill>
                  <a:schemeClr val="dk1"/>
                </a:solidFill>
              </a:rPr>
              <a:t>: Our platform focuses on creating a user-friendly website or app where all services and workers converge.</a:t>
            </a:r>
          </a:p>
          <a:p>
            <a:pPr marL="400050" lvl="0" indent="-400050" algn="l" rtl="0">
              <a:spcBef>
                <a:spcPts val="0"/>
              </a:spcBef>
              <a:spcAft>
                <a:spcPts val="0"/>
              </a:spcAft>
              <a:buFont typeface="+mj-lt"/>
              <a:buAutoNum type="romanUcPeriod"/>
            </a:pPr>
            <a:endParaRPr lang="en-GB" dirty="0">
              <a:solidFill>
                <a:schemeClr val="dk1"/>
              </a:solidFill>
            </a:endParaRPr>
          </a:p>
          <a:p>
            <a:pPr marL="400050" lvl="0" indent="-400050" algn="l" rtl="0">
              <a:spcBef>
                <a:spcPts val="0"/>
              </a:spcBef>
              <a:spcAft>
                <a:spcPts val="0"/>
              </a:spcAft>
              <a:buFont typeface="+mj-lt"/>
              <a:buAutoNum type="romanUcPeriod"/>
            </a:pPr>
            <a:r>
              <a:rPr lang="en-GB" b="1" dirty="0">
                <a:solidFill>
                  <a:schemeClr val="bg2">
                    <a:lumMod val="50000"/>
                  </a:schemeClr>
                </a:solidFill>
              </a:rPr>
              <a:t>Account Creation</a:t>
            </a:r>
            <a:r>
              <a:rPr lang="en-GB" dirty="0">
                <a:solidFill>
                  <a:schemeClr val="dk1"/>
                </a:solidFill>
              </a:rPr>
              <a:t>: Services can sign up using their email and password. They are required to share basic details such as their name, phone number, and picture for public visibility.</a:t>
            </a:r>
          </a:p>
          <a:p>
            <a:pPr marL="400050" lvl="0" indent="-400050" algn="l" rtl="0">
              <a:spcBef>
                <a:spcPts val="0"/>
              </a:spcBef>
              <a:spcAft>
                <a:spcPts val="0"/>
              </a:spcAft>
              <a:buFont typeface="+mj-lt"/>
              <a:buAutoNum type="romanUcPeriod"/>
            </a:pPr>
            <a:endParaRPr lang="en-GB" dirty="0">
              <a:solidFill>
                <a:schemeClr val="dk1"/>
              </a:solidFill>
            </a:endParaRPr>
          </a:p>
          <a:p>
            <a:pPr marL="400050" lvl="0" indent="-400050" algn="l" rtl="0">
              <a:spcBef>
                <a:spcPts val="0"/>
              </a:spcBef>
              <a:spcAft>
                <a:spcPts val="0"/>
              </a:spcAft>
              <a:buFont typeface="+mj-lt"/>
              <a:buAutoNum type="romanUcPeriod"/>
            </a:pPr>
            <a:r>
              <a:rPr lang="en-GB" b="1" dirty="0">
                <a:solidFill>
                  <a:schemeClr val="bg2">
                    <a:lumMod val="50000"/>
                  </a:schemeClr>
                </a:solidFill>
              </a:rPr>
              <a:t>Job Post Creation</a:t>
            </a:r>
            <a:r>
              <a:rPr lang="en-GB" dirty="0">
                <a:solidFill>
                  <a:schemeClr val="dk1"/>
                </a:solidFill>
              </a:rPr>
              <a:t>: Once registered and verified, services can create job posts for workers. These posts include essential details such as event location, date and time, requirements, wages, and the number of workers needed.</a:t>
            </a:r>
          </a:p>
          <a:p>
            <a:pPr marL="400050" lvl="0" indent="-400050" algn="l" rtl="0">
              <a:spcBef>
                <a:spcPts val="0"/>
              </a:spcBef>
              <a:spcAft>
                <a:spcPts val="0"/>
              </a:spcAft>
              <a:buFont typeface="+mj-lt"/>
              <a:buAutoNum type="romanUcPeriod"/>
            </a:pPr>
            <a:endParaRPr lang="en-GB" dirty="0">
              <a:solidFill>
                <a:schemeClr val="dk1"/>
              </a:solidFill>
            </a:endParaRPr>
          </a:p>
          <a:p>
            <a:pPr marL="400050" lvl="0" indent="-400050" algn="l" rtl="0">
              <a:spcBef>
                <a:spcPts val="0"/>
              </a:spcBef>
              <a:spcAft>
                <a:spcPts val="0"/>
              </a:spcAft>
              <a:buFont typeface="+mj-lt"/>
              <a:buAutoNum type="romanUcPeriod"/>
            </a:pPr>
            <a:r>
              <a:rPr lang="en-GB" b="1" dirty="0">
                <a:solidFill>
                  <a:schemeClr val="bg2">
                    <a:lumMod val="50000"/>
                  </a:schemeClr>
                </a:solidFill>
              </a:rPr>
              <a:t>Post Confirmation</a:t>
            </a:r>
            <a:r>
              <a:rPr lang="en-GB" dirty="0">
                <a:solidFill>
                  <a:schemeClr val="dk1"/>
                </a:solidFill>
              </a:rPr>
              <a:t>: After confirmation, these job posts are displayed to the workers.</a:t>
            </a:r>
          </a:p>
        </p:txBody>
      </p:sp>
      <p:grpSp>
        <p:nvGrpSpPr>
          <p:cNvPr id="747" name="Google Shape;747;p36"/>
          <p:cNvGrpSpPr/>
          <p:nvPr/>
        </p:nvGrpSpPr>
        <p:grpSpPr>
          <a:xfrm>
            <a:off x="6349452" y="2452748"/>
            <a:ext cx="1754583" cy="1131661"/>
            <a:chOff x="6128400" y="2100025"/>
            <a:chExt cx="1462762" cy="943444"/>
          </a:xfrm>
        </p:grpSpPr>
        <p:sp>
          <p:nvSpPr>
            <p:cNvPr id="748" name="Google Shape;748;p36"/>
            <p:cNvSpPr/>
            <p:nvPr/>
          </p:nvSpPr>
          <p:spPr>
            <a:xfrm>
              <a:off x="6128400" y="2326506"/>
              <a:ext cx="1319966" cy="716963"/>
            </a:xfrm>
            <a:custGeom>
              <a:avLst/>
              <a:gdLst/>
              <a:ahLst/>
              <a:cxnLst/>
              <a:rect l="l" t="t" r="r" b="b"/>
              <a:pathLst>
                <a:path w="22934" h="12457" extrusionOk="0">
                  <a:moveTo>
                    <a:pt x="1" y="0"/>
                  </a:moveTo>
                  <a:lnTo>
                    <a:pt x="2256" y="12456"/>
                  </a:lnTo>
                  <a:lnTo>
                    <a:pt x="22933" y="12456"/>
                  </a:lnTo>
                  <a:lnTo>
                    <a:pt x="2067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6262562" y="2100025"/>
              <a:ext cx="1171359" cy="943442"/>
            </a:xfrm>
            <a:custGeom>
              <a:avLst/>
              <a:gdLst/>
              <a:ahLst/>
              <a:cxnLst/>
              <a:rect l="l" t="t" r="r" b="b"/>
              <a:pathLst>
                <a:path w="20352" h="16392" extrusionOk="0">
                  <a:moveTo>
                    <a:pt x="1" y="0"/>
                  </a:moveTo>
                  <a:lnTo>
                    <a:pt x="1" y="16391"/>
                  </a:lnTo>
                  <a:lnTo>
                    <a:pt x="20352" y="16391"/>
                  </a:lnTo>
                  <a:lnTo>
                    <a:pt x="2035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6262562" y="2224057"/>
              <a:ext cx="1328600" cy="819411"/>
            </a:xfrm>
            <a:custGeom>
              <a:avLst/>
              <a:gdLst/>
              <a:ahLst/>
              <a:cxnLst/>
              <a:rect l="l" t="t" r="r" b="b"/>
              <a:pathLst>
                <a:path w="23084" h="14237" extrusionOk="0">
                  <a:moveTo>
                    <a:pt x="12758" y="1"/>
                  </a:moveTo>
                  <a:lnTo>
                    <a:pt x="10527" y="2808"/>
                  </a:lnTo>
                  <a:lnTo>
                    <a:pt x="1956" y="2808"/>
                  </a:lnTo>
                  <a:lnTo>
                    <a:pt x="1" y="14236"/>
                  </a:lnTo>
                  <a:lnTo>
                    <a:pt x="20652" y="14236"/>
                  </a:lnTo>
                  <a:lnTo>
                    <a:pt x="230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36"/>
          <p:cNvGrpSpPr/>
          <p:nvPr/>
        </p:nvGrpSpPr>
        <p:grpSpPr>
          <a:xfrm>
            <a:off x="5720292" y="1559080"/>
            <a:ext cx="913929" cy="893657"/>
            <a:chOff x="5637288" y="1808225"/>
            <a:chExt cx="761925" cy="745025"/>
          </a:xfrm>
        </p:grpSpPr>
        <p:sp>
          <p:nvSpPr>
            <p:cNvPr id="752" name="Google Shape;752;p36"/>
            <p:cNvSpPr/>
            <p:nvPr/>
          </p:nvSpPr>
          <p:spPr>
            <a:xfrm>
              <a:off x="5637288" y="1808225"/>
              <a:ext cx="761925" cy="745025"/>
            </a:xfrm>
            <a:custGeom>
              <a:avLst/>
              <a:gdLst/>
              <a:ahLst/>
              <a:cxnLst/>
              <a:rect l="l" t="t" r="r" b="b"/>
              <a:pathLst>
                <a:path w="30477" h="29801" extrusionOk="0">
                  <a:moveTo>
                    <a:pt x="4286" y="1"/>
                  </a:moveTo>
                  <a:cubicBezTo>
                    <a:pt x="1905" y="1"/>
                    <a:pt x="0" y="1931"/>
                    <a:pt x="0" y="4312"/>
                  </a:cubicBezTo>
                  <a:lnTo>
                    <a:pt x="0" y="14086"/>
                  </a:lnTo>
                  <a:cubicBezTo>
                    <a:pt x="0" y="16467"/>
                    <a:pt x="1905" y="18372"/>
                    <a:pt x="4286" y="18372"/>
                  </a:cubicBezTo>
                  <a:lnTo>
                    <a:pt x="10176" y="18372"/>
                  </a:lnTo>
                  <a:cubicBezTo>
                    <a:pt x="11379" y="18372"/>
                    <a:pt x="12431" y="19199"/>
                    <a:pt x="12732" y="20352"/>
                  </a:cubicBezTo>
                  <a:lnTo>
                    <a:pt x="15238" y="29800"/>
                  </a:lnTo>
                  <a:lnTo>
                    <a:pt x="17745" y="20352"/>
                  </a:lnTo>
                  <a:cubicBezTo>
                    <a:pt x="18046" y="19199"/>
                    <a:pt x="19098" y="18372"/>
                    <a:pt x="20301" y="18372"/>
                  </a:cubicBezTo>
                  <a:lnTo>
                    <a:pt x="26191" y="18372"/>
                  </a:lnTo>
                  <a:cubicBezTo>
                    <a:pt x="28572" y="18372"/>
                    <a:pt x="30477" y="16467"/>
                    <a:pt x="30477" y="14086"/>
                  </a:cubicBezTo>
                  <a:lnTo>
                    <a:pt x="30477" y="4312"/>
                  </a:lnTo>
                  <a:cubicBezTo>
                    <a:pt x="30477" y="1931"/>
                    <a:pt x="28572" y="1"/>
                    <a:pt x="2619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5837788" y="1922900"/>
              <a:ext cx="388500" cy="258175"/>
            </a:xfrm>
            <a:custGeom>
              <a:avLst/>
              <a:gdLst/>
              <a:ahLst/>
              <a:cxnLst/>
              <a:rect l="l" t="t" r="r" b="b"/>
              <a:pathLst>
                <a:path w="15540" h="10327" fill="none" extrusionOk="0">
                  <a:moveTo>
                    <a:pt x="15539" y="10326"/>
                  </a:moveTo>
                  <a:lnTo>
                    <a:pt x="0" y="10326"/>
                  </a:lnTo>
                  <a:lnTo>
                    <a:pt x="0" y="0"/>
                  </a:lnTo>
                  <a:lnTo>
                    <a:pt x="15539" y="0"/>
                  </a:lnTo>
                  <a:close/>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5865363" y="1950475"/>
              <a:ext cx="333350" cy="125950"/>
            </a:xfrm>
            <a:custGeom>
              <a:avLst/>
              <a:gdLst/>
              <a:ahLst/>
              <a:cxnLst/>
              <a:rect l="l" t="t" r="r" b="b"/>
              <a:pathLst>
                <a:path w="13334" h="5038" fill="none" extrusionOk="0">
                  <a:moveTo>
                    <a:pt x="0" y="0"/>
                  </a:moveTo>
                  <a:lnTo>
                    <a:pt x="6667" y="5038"/>
                  </a:lnTo>
                  <a:lnTo>
                    <a:pt x="13334" y="0"/>
                  </a:lnTo>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6064613" y="2051350"/>
              <a:ext cx="134100" cy="102150"/>
            </a:xfrm>
            <a:custGeom>
              <a:avLst/>
              <a:gdLst/>
              <a:ahLst/>
              <a:cxnLst/>
              <a:rect l="l" t="t" r="r" b="b"/>
              <a:pathLst>
                <a:path w="5364" h="4086" fill="none" extrusionOk="0">
                  <a:moveTo>
                    <a:pt x="0" y="0"/>
                  </a:moveTo>
                  <a:lnTo>
                    <a:pt x="5364" y="4085"/>
                  </a:lnTo>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5865363" y="2051975"/>
              <a:ext cx="134725" cy="101525"/>
            </a:xfrm>
            <a:custGeom>
              <a:avLst/>
              <a:gdLst/>
              <a:ahLst/>
              <a:cxnLst/>
              <a:rect l="l" t="t" r="r" b="b"/>
              <a:pathLst>
                <a:path w="5389" h="4061" fill="none" extrusionOk="0">
                  <a:moveTo>
                    <a:pt x="0" y="4060"/>
                  </a:moveTo>
                  <a:lnTo>
                    <a:pt x="5389" y="0"/>
                  </a:lnTo>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5773238" y="1848950"/>
              <a:ext cx="148525" cy="148525"/>
            </a:xfrm>
            <a:custGeom>
              <a:avLst/>
              <a:gdLst/>
              <a:ahLst/>
              <a:cxnLst/>
              <a:rect l="l" t="t" r="r" b="b"/>
              <a:pathLst>
                <a:path w="5941" h="5941" extrusionOk="0">
                  <a:moveTo>
                    <a:pt x="2983" y="1"/>
                  </a:moveTo>
                  <a:cubicBezTo>
                    <a:pt x="1329" y="1"/>
                    <a:pt x="1" y="1329"/>
                    <a:pt x="1" y="2958"/>
                  </a:cubicBezTo>
                  <a:cubicBezTo>
                    <a:pt x="1" y="4612"/>
                    <a:pt x="1329" y="5941"/>
                    <a:pt x="2983" y="5941"/>
                  </a:cubicBezTo>
                  <a:cubicBezTo>
                    <a:pt x="4613" y="5941"/>
                    <a:pt x="5941" y="4612"/>
                    <a:pt x="5941" y="2958"/>
                  </a:cubicBezTo>
                  <a:cubicBezTo>
                    <a:pt x="5941" y="1329"/>
                    <a:pt x="4613" y="1"/>
                    <a:pt x="2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5802688" y="1899700"/>
              <a:ext cx="89625" cy="46400"/>
            </a:xfrm>
            <a:custGeom>
              <a:avLst/>
              <a:gdLst/>
              <a:ahLst/>
              <a:cxnLst/>
              <a:rect l="l" t="t" r="r" b="b"/>
              <a:pathLst>
                <a:path w="3585" h="1856" fill="none" extrusionOk="0">
                  <a:moveTo>
                    <a:pt x="1" y="653"/>
                  </a:moveTo>
                  <a:lnTo>
                    <a:pt x="1429" y="1856"/>
                  </a:lnTo>
                  <a:lnTo>
                    <a:pt x="3585" y="1"/>
                  </a:lnTo>
                </a:path>
              </a:pathLst>
            </a:custGeom>
            <a:noFill/>
            <a:ln w="7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View jobs</a:t>
            </a:r>
          </a:p>
        </p:txBody>
      </p:sp>
      <p:pic>
        <p:nvPicPr>
          <p:cNvPr id="2" name="Picture 1">
            <a:extLst>
              <a:ext uri="{FF2B5EF4-FFF2-40B4-BE49-F238E27FC236}">
                <a16:creationId xmlns:a16="http://schemas.microsoft.com/office/drawing/2014/main" id="{30A2A814-3AA5-A2BF-8300-24715813D9A4}"/>
              </a:ext>
            </a:extLst>
          </p:cNvPr>
          <p:cNvPicPr>
            <a:picLocks noChangeAspect="1"/>
          </p:cNvPicPr>
          <p:nvPr/>
        </p:nvPicPr>
        <p:blipFill>
          <a:blip r:embed="rId3"/>
          <a:stretch>
            <a:fillRect/>
          </a:stretch>
        </p:blipFill>
        <p:spPr>
          <a:xfrm>
            <a:off x="720000" y="1017725"/>
            <a:ext cx="6387296" cy="4011166"/>
          </a:xfrm>
          <a:prstGeom prst="rect">
            <a:avLst/>
          </a:prstGeom>
        </p:spPr>
      </p:pic>
    </p:spTree>
    <p:extLst>
      <p:ext uri="{BB962C8B-B14F-4D97-AF65-F5344CB8AC3E}">
        <p14:creationId xmlns:p14="http://schemas.microsoft.com/office/powerpoint/2010/main" val="2184835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Post application form</a:t>
            </a:r>
          </a:p>
        </p:txBody>
      </p:sp>
      <p:pic>
        <p:nvPicPr>
          <p:cNvPr id="4" name="Picture 3">
            <a:extLst>
              <a:ext uri="{FF2B5EF4-FFF2-40B4-BE49-F238E27FC236}">
                <a16:creationId xmlns:a16="http://schemas.microsoft.com/office/drawing/2014/main" id="{7DE9C95C-2732-1491-1FE2-F95448984F5B}"/>
              </a:ext>
            </a:extLst>
          </p:cNvPr>
          <p:cNvPicPr>
            <a:picLocks noChangeAspect="1"/>
          </p:cNvPicPr>
          <p:nvPr/>
        </p:nvPicPr>
        <p:blipFill>
          <a:blip r:embed="rId3"/>
          <a:stretch>
            <a:fillRect/>
          </a:stretch>
        </p:blipFill>
        <p:spPr>
          <a:xfrm>
            <a:off x="874557" y="1131351"/>
            <a:ext cx="3880768" cy="3567124"/>
          </a:xfrm>
          <a:prstGeom prst="rect">
            <a:avLst/>
          </a:prstGeom>
        </p:spPr>
      </p:pic>
    </p:spTree>
    <p:extLst>
      <p:ext uri="{BB962C8B-B14F-4D97-AF65-F5344CB8AC3E}">
        <p14:creationId xmlns:p14="http://schemas.microsoft.com/office/powerpoint/2010/main" val="4146757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Manage application form</a:t>
            </a:r>
          </a:p>
        </p:txBody>
      </p:sp>
      <p:pic>
        <p:nvPicPr>
          <p:cNvPr id="4" name="Picture 3">
            <a:extLst>
              <a:ext uri="{FF2B5EF4-FFF2-40B4-BE49-F238E27FC236}">
                <a16:creationId xmlns:a16="http://schemas.microsoft.com/office/drawing/2014/main" id="{4CF29B79-1AC4-230B-D018-A0AA40996089}"/>
              </a:ext>
            </a:extLst>
          </p:cNvPr>
          <p:cNvPicPr>
            <a:picLocks noChangeAspect="1"/>
          </p:cNvPicPr>
          <p:nvPr/>
        </p:nvPicPr>
        <p:blipFill>
          <a:blip r:embed="rId3"/>
          <a:stretch>
            <a:fillRect/>
          </a:stretch>
        </p:blipFill>
        <p:spPr>
          <a:xfrm>
            <a:off x="720000" y="1156080"/>
            <a:ext cx="6583009" cy="3461536"/>
          </a:xfrm>
          <a:prstGeom prst="rect">
            <a:avLst/>
          </a:prstGeom>
        </p:spPr>
      </p:pic>
    </p:spTree>
    <p:extLst>
      <p:ext uri="{BB962C8B-B14F-4D97-AF65-F5344CB8AC3E}">
        <p14:creationId xmlns:p14="http://schemas.microsoft.com/office/powerpoint/2010/main" val="3125022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View worker application</a:t>
            </a:r>
          </a:p>
        </p:txBody>
      </p:sp>
      <p:pic>
        <p:nvPicPr>
          <p:cNvPr id="4" name="Picture 3">
            <a:extLst>
              <a:ext uri="{FF2B5EF4-FFF2-40B4-BE49-F238E27FC236}">
                <a16:creationId xmlns:a16="http://schemas.microsoft.com/office/drawing/2014/main" id="{63B2DA1E-1720-157C-CCD6-073597F6A556}"/>
              </a:ext>
            </a:extLst>
          </p:cNvPr>
          <p:cNvPicPr>
            <a:picLocks noChangeAspect="1"/>
          </p:cNvPicPr>
          <p:nvPr/>
        </p:nvPicPr>
        <p:blipFill>
          <a:blip r:embed="rId3"/>
          <a:stretch>
            <a:fillRect/>
          </a:stretch>
        </p:blipFill>
        <p:spPr>
          <a:xfrm>
            <a:off x="720000" y="1350991"/>
            <a:ext cx="6840061" cy="3347484"/>
          </a:xfrm>
          <a:prstGeom prst="rect">
            <a:avLst/>
          </a:prstGeom>
        </p:spPr>
      </p:pic>
    </p:spTree>
    <p:extLst>
      <p:ext uri="{BB962C8B-B14F-4D97-AF65-F5344CB8AC3E}">
        <p14:creationId xmlns:p14="http://schemas.microsoft.com/office/powerpoint/2010/main" val="666420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Post complaint</a:t>
            </a:r>
          </a:p>
        </p:txBody>
      </p:sp>
      <p:pic>
        <p:nvPicPr>
          <p:cNvPr id="4" name="Picture 3">
            <a:extLst>
              <a:ext uri="{FF2B5EF4-FFF2-40B4-BE49-F238E27FC236}">
                <a16:creationId xmlns:a16="http://schemas.microsoft.com/office/drawing/2014/main" id="{10DA6CC9-4969-ED32-87DC-852C209C2D51}"/>
              </a:ext>
            </a:extLst>
          </p:cNvPr>
          <p:cNvPicPr>
            <a:picLocks noChangeAspect="1"/>
          </p:cNvPicPr>
          <p:nvPr/>
        </p:nvPicPr>
        <p:blipFill>
          <a:blip r:embed="rId3"/>
          <a:stretch>
            <a:fillRect/>
          </a:stretch>
        </p:blipFill>
        <p:spPr>
          <a:xfrm>
            <a:off x="874523" y="1259354"/>
            <a:ext cx="4053250" cy="3439121"/>
          </a:xfrm>
          <a:prstGeom prst="rect">
            <a:avLst/>
          </a:prstGeom>
        </p:spPr>
      </p:pic>
    </p:spTree>
    <p:extLst>
      <p:ext uri="{BB962C8B-B14F-4D97-AF65-F5344CB8AC3E}">
        <p14:creationId xmlns:p14="http://schemas.microsoft.com/office/powerpoint/2010/main" val="524387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Post message to worker</a:t>
            </a:r>
          </a:p>
        </p:txBody>
      </p:sp>
      <p:pic>
        <p:nvPicPr>
          <p:cNvPr id="2" name="Picture 1">
            <a:extLst>
              <a:ext uri="{FF2B5EF4-FFF2-40B4-BE49-F238E27FC236}">
                <a16:creationId xmlns:a16="http://schemas.microsoft.com/office/drawing/2014/main" id="{21894EC9-D68B-05A2-08E8-A3171B214063}"/>
              </a:ext>
            </a:extLst>
          </p:cNvPr>
          <p:cNvPicPr>
            <a:picLocks noChangeAspect="1"/>
          </p:cNvPicPr>
          <p:nvPr/>
        </p:nvPicPr>
        <p:blipFill>
          <a:blip r:embed="rId3"/>
          <a:stretch>
            <a:fillRect/>
          </a:stretch>
        </p:blipFill>
        <p:spPr>
          <a:xfrm>
            <a:off x="819646" y="1337101"/>
            <a:ext cx="4655989" cy="3361374"/>
          </a:xfrm>
          <a:prstGeom prst="rect">
            <a:avLst/>
          </a:prstGeom>
        </p:spPr>
      </p:pic>
    </p:spTree>
    <p:extLst>
      <p:ext uri="{BB962C8B-B14F-4D97-AF65-F5344CB8AC3E}">
        <p14:creationId xmlns:p14="http://schemas.microsoft.com/office/powerpoint/2010/main" val="1968950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3" name="Title 2">
            <a:extLst>
              <a:ext uri="{FF2B5EF4-FFF2-40B4-BE49-F238E27FC236}">
                <a16:creationId xmlns:a16="http://schemas.microsoft.com/office/drawing/2014/main" id="{453C7712-970C-0D14-076E-B215B754ACAE}"/>
              </a:ext>
            </a:extLst>
          </p:cNvPr>
          <p:cNvSpPr>
            <a:spLocks noGrp="1"/>
          </p:cNvSpPr>
          <p:nvPr>
            <p:ph type="title"/>
          </p:nvPr>
        </p:nvSpPr>
        <p:spPr/>
        <p:txBody>
          <a:bodyPr/>
          <a:lstStyle/>
          <a:p>
            <a:pPr algn="l"/>
            <a:r>
              <a:rPr lang="en-IN" dirty="0"/>
              <a:t>Post payment</a:t>
            </a:r>
          </a:p>
        </p:txBody>
      </p:sp>
      <p:pic>
        <p:nvPicPr>
          <p:cNvPr id="4" name="Picture 3">
            <a:extLst>
              <a:ext uri="{FF2B5EF4-FFF2-40B4-BE49-F238E27FC236}">
                <a16:creationId xmlns:a16="http://schemas.microsoft.com/office/drawing/2014/main" id="{279EACB1-D975-891E-CE0A-7E27A6CD5E34}"/>
              </a:ext>
            </a:extLst>
          </p:cNvPr>
          <p:cNvPicPr>
            <a:picLocks noChangeAspect="1"/>
          </p:cNvPicPr>
          <p:nvPr/>
        </p:nvPicPr>
        <p:blipFill>
          <a:blip r:embed="rId3"/>
          <a:stretch>
            <a:fillRect/>
          </a:stretch>
        </p:blipFill>
        <p:spPr>
          <a:xfrm>
            <a:off x="819678" y="1294425"/>
            <a:ext cx="4230719" cy="3550354"/>
          </a:xfrm>
          <a:prstGeom prst="rect">
            <a:avLst/>
          </a:prstGeom>
        </p:spPr>
      </p:pic>
    </p:spTree>
    <p:extLst>
      <p:ext uri="{BB962C8B-B14F-4D97-AF65-F5344CB8AC3E}">
        <p14:creationId xmlns:p14="http://schemas.microsoft.com/office/powerpoint/2010/main" val="3051531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70"/>
          <p:cNvSpPr txBox="1">
            <a:spLocks noGrp="1"/>
          </p:cNvSpPr>
          <p:nvPr>
            <p:ph type="title"/>
          </p:nvPr>
        </p:nvSpPr>
        <p:spPr>
          <a:xfrm>
            <a:off x="720000" y="539400"/>
            <a:ext cx="2729400" cy="87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THANKS!</a:t>
            </a:r>
            <a:endParaRPr dirty="0"/>
          </a:p>
        </p:txBody>
      </p:sp>
      <p:sp>
        <p:nvSpPr>
          <p:cNvPr id="2600" name="Google Shape;2600;p70"/>
          <p:cNvSpPr txBox="1">
            <a:spLocks noGrp="1"/>
          </p:cNvSpPr>
          <p:nvPr>
            <p:ph type="subTitle" idx="1"/>
          </p:nvPr>
        </p:nvSpPr>
        <p:spPr>
          <a:xfrm>
            <a:off x="720000" y="2116200"/>
            <a:ext cx="2729400" cy="969047"/>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lt1"/>
              </a:buClr>
              <a:buSzPts val="1100"/>
              <a:buFont typeface="Arial"/>
              <a:buNone/>
            </a:pPr>
            <a:r>
              <a:rPr lang="en-IN" dirty="0"/>
              <a:t>Sir</a:t>
            </a:r>
            <a:endParaRPr dirty="0"/>
          </a:p>
        </p:txBody>
      </p:sp>
      <p:sp>
        <p:nvSpPr>
          <p:cNvPr id="2601" name="Google Shape;2601;p70"/>
          <p:cNvSpPr txBox="1"/>
          <p:nvPr/>
        </p:nvSpPr>
        <p:spPr>
          <a:xfrm>
            <a:off x="720000" y="4365444"/>
            <a:ext cx="3000000" cy="22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chemeClr val="dk2"/>
                </a:solidFill>
                <a:latin typeface="Cairo"/>
                <a:ea typeface="Cairo"/>
                <a:cs typeface="Cairo"/>
                <a:sym typeface="Cairo"/>
              </a:rPr>
              <a:t>Please keep this slide for attribution</a:t>
            </a:r>
            <a:endParaRPr sz="1200" b="1">
              <a:solidFill>
                <a:schemeClr val="dk2"/>
              </a:solidFill>
              <a:latin typeface="Cairo"/>
              <a:ea typeface="Cairo"/>
              <a:cs typeface="Cairo"/>
              <a:sym typeface="Cairo"/>
            </a:endParaRPr>
          </a:p>
        </p:txBody>
      </p:sp>
      <p:sp>
        <p:nvSpPr>
          <p:cNvPr id="2602" name="Google Shape;2602;p70"/>
          <p:cNvSpPr txBox="1">
            <a:spLocks noGrp="1"/>
          </p:cNvSpPr>
          <p:nvPr>
            <p:ph type="subTitle" idx="2"/>
          </p:nvPr>
        </p:nvSpPr>
        <p:spPr>
          <a:xfrm>
            <a:off x="720000" y="2080399"/>
            <a:ext cx="2729400" cy="63621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t>Team Mentor</a:t>
            </a:r>
          </a:p>
        </p:txBody>
      </p:sp>
      <p:grpSp>
        <p:nvGrpSpPr>
          <p:cNvPr id="2603" name="Google Shape;2603;p70"/>
          <p:cNvGrpSpPr/>
          <p:nvPr/>
        </p:nvGrpSpPr>
        <p:grpSpPr>
          <a:xfrm>
            <a:off x="3969875" y="737375"/>
            <a:ext cx="5269049" cy="3918476"/>
            <a:chOff x="4274675" y="737375"/>
            <a:chExt cx="5269049" cy="3918476"/>
          </a:xfrm>
        </p:grpSpPr>
        <p:sp>
          <p:nvSpPr>
            <p:cNvPr id="2604" name="Google Shape;2604;p70"/>
            <p:cNvSpPr/>
            <p:nvPr/>
          </p:nvSpPr>
          <p:spPr>
            <a:xfrm>
              <a:off x="4274675" y="3768900"/>
              <a:ext cx="5269049" cy="833328"/>
            </a:xfrm>
            <a:custGeom>
              <a:avLst/>
              <a:gdLst/>
              <a:ahLst/>
              <a:cxnLst/>
              <a:rect l="l" t="t" r="r" b="b"/>
              <a:pathLst>
                <a:path w="224191" h="35457" extrusionOk="0">
                  <a:moveTo>
                    <a:pt x="47803" y="1"/>
                  </a:moveTo>
                  <a:cubicBezTo>
                    <a:pt x="44929" y="1"/>
                    <a:pt x="42119" y="704"/>
                    <a:pt x="39670" y="2291"/>
                  </a:cubicBezTo>
                  <a:cubicBezTo>
                    <a:pt x="33918" y="6034"/>
                    <a:pt x="31750" y="13293"/>
                    <a:pt x="30015" y="19935"/>
                  </a:cubicBezTo>
                  <a:cubicBezTo>
                    <a:pt x="28481" y="18892"/>
                    <a:pt x="26686" y="18417"/>
                    <a:pt x="24871" y="18417"/>
                  </a:cubicBezTo>
                  <a:cubicBezTo>
                    <a:pt x="20366" y="18417"/>
                    <a:pt x="15731" y="21344"/>
                    <a:pt x="14608" y="25801"/>
                  </a:cubicBezTo>
                  <a:cubicBezTo>
                    <a:pt x="14066" y="25673"/>
                    <a:pt x="13497" y="25613"/>
                    <a:pt x="12911" y="25613"/>
                  </a:cubicBezTo>
                  <a:cubicBezTo>
                    <a:pt x="7631" y="25613"/>
                    <a:pt x="986" y="30525"/>
                    <a:pt x="0" y="35456"/>
                  </a:cubicBezTo>
                  <a:lnTo>
                    <a:pt x="224190" y="34954"/>
                  </a:lnTo>
                  <a:cubicBezTo>
                    <a:pt x="222541" y="29279"/>
                    <a:pt x="214337" y="23267"/>
                    <a:pt x="207993" y="23267"/>
                  </a:cubicBezTo>
                  <a:cubicBezTo>
                    <a:pt x="206963" y="23267"/>
                    <a:pt x="205982" y="23425"/>
                    <a:pt x="205085" y="23770"/>
                  </a:cubicBezTo>
                  <a:cubicBezTo>
                    <a:pt x="204629" y="14023"/>
                    <a:pt x="196412" y="5190"/>
                    <a:pt x="186711" y="4026"/>
                  </a:cubicBezTo>
                  <a:cubicBezTo>
                    <a:pt x="185982" y="3940"/>
                    <a:pt x="185251" y="3898"/>
                    <a:pt x="184521" y="3898"/>
                  </a:cubicBezTo>
                  <a:cubicBezTo>
                    <a:pt x="175539" y="3898"/>
                    <a:pt x="166739" y="10232"/>
                    <a:pt x="164205" y="18908"/>
                  </a:cubicBezTo>
                  <a:cubicBezTo>
                    <a:pt x="162748" y="17089"/>
                    <a:pt x="160459" y="16221"/>
                    <a:pt x="158148" y="16221"/>
                  </a:cubicBezTo>
                  <a:cubicBezTo>
                    <a:pt x="155211" y="16221"/>
                    <a:pt x="152240" y="17623"/>
                    <a:pt x="150898" y="20255"/>
                  </a:cubicBezTo>
                  <a:cubicBezTo>
                    <a:pt x="149763" y="17985"/>
                    <a:pt x="147737" y="15375"/>
                    <a:pt x="145502" y="15375"/>
                  </a:cubicBezTo>
                  <a:cubicBezTo>
                    <a:pt x="145085" y="15375"/>
                    <a:pt x="144660" y="15466"/>
                    <a:pt x="144233" y="15667"/>
                  </a:cubicBezTo>
                  <a:cubicBezTo>
                    <a:pt x="142841" y="16329"/>
                    <a:pt x="142225" y="17904"/>
                    <a:pt x="141357" y="19159"/>
                  </a:cubicBezTo>
                  <a:cubicBezTo>
                    <a:pt x="139499" y="21918"/>
                    <a:pt x="136371" y="23147"/>
                    <a:pt x="133068" y="23147"/>
                  </a:cubicBezTo>
                  <a:cubicBezTo>
                    <a:pt x="129513" y="23147"/>
                    <a:pt x="125757" y="21723"/>
                    <a:pt x="123165" y="19250"/>
                  </a:cubicBezTo>
                  <a:cubicBezTo>
                    <a:pt x="118190" y="14480"/>
                    <a:pt x="116386" y="7358"/>
                    <a:pt x="114834" y="625"/>
                  </a:cubicBezTo>
                  <a:lnTo>
                    <a:pt x="98514" y="4071"/>
                  </a:lnTo>
                  <a:cubicBezTo>
                    <a:pt x="97578" y="13818"/>
                    <a:pt x="91347" y="22902"/>
                    <a:pt x="82559" y="27262"/>
                  </a:cubicBezTo>
                  <a:cubicBezTo>
                    <a:pt x="81783" y="25596"/>
                    <a:pt x="80870" y="23838"/>
                    <a:pt x="79272" y="22925"/>
                  </a:cubicBezTo>
                  <a:cubicBezTo>
                    <a:pt x="78735" y="22618"/>
                    <a:pt x="78095" y="22466"/>
                    <a:pt x="77461" y="22466"/>
                  </a:cubicBezTo>
                  <a:cubicBezTo>
                    <a:pt x="76208" y="22466"/>
                    <a:pt x="74980" y="23059"/>
                    <a:pt x="74616" y="24226"/>
                  </a:cubicBezTo>
                  <a:cubicBezTo>
                    <a:pt x="71124" y="17242"/>
                    <a:pt x="67449" y="10029"/>
                    <a:pt x="61400" y="5076"/>
                  </a:cubicBezTo>
                  <a:cubicBezTo>
                    <a:pt x="57613" y="1974"/>
                    <a:pt x="52617" y="1"/>
                    <a:pt x="47803"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0"/>
            <p:cNvSpPr/>
            <p:nvPr/>
          </p:nvSpPr>
          <p:spPr>
            <a:xfrm>
              <a:off x="6589968" y="3948269"/>
              <a:ext cx="414702" cy="431365"/>
            </a:xfrm>
            <a:custGeom>
              <a:avLst/>
              <a:gdLst/>
              <a:ahLst/>
              <a:cxnLst/>
              <a:rect l="l" t="t" r="r" b="b"/>
              <a:pathLst>
                <a:path w="17645" h="18354" extrusionOk="0">
                  <a:moveTo>
                    <a:pt x="16389" y="0"/>
                  </a:moveTo>
                  <a:lnTo>
                    <a:pt x="1096" y="480"/>
                  </a:lnTo>
                  <a:cubicBezTo>
                    <a:pt x="502" y="1826"/>
                    <a:pt x="137" y="3264"/>
                    <a:pt x="23" y="4748"/>
                  </a:cubicBezTo>
                  <a:cubicBezTo>
                    <a:pt x="23" y="4953"/>
                    <a:pt x="0" y="5182"/>
                    <a:pt x="91" y="5387"/>
                  </a:cubicBezTo>
                  <a:cubicBezTo>
                    <a:pt x="225" y="5755"/>
                    <a:pt x="617" y="5939"/>
                    <a:pt x="1014" y="5939"/>
                  </a:cubicBezTo>
                  <a:cubicBezTo>
                    <a:pt x="1159" y="5939"/>
                    <a:pt x="1304" y="5915"/>
                    <a:pt x="1438" y="5866"/>
                  </a:cubicBezTo>
                  <a:cubicBezTo>
                    <a:pt x="1917" y="5707"/>
                    <a:pt x="2305" y="5296"/>
                    <a:pt x="2648" y="4908"/>
                  </a:cubicBezTo>
                  <a:cubicBezTo>
                    <a:pt x="2899" y="9906"/>
                    <a:pt x="5296" y="14768"/>
                    <a:pt x="9085" y="18032"/>
                  </a:cubicBezTo>
                  <a:cubicBezTo>
                    <a:pt x="9278" y="18183"/>
                    <a:pt x="9472" y="18354"/>
                    <a:pt x="9704" y="18354"/>
                  </a:cubicBezTo>
                  <a:cubicBezTo>
                    <a:pt x="9718" y="18354"/>
                    <a:pt x="9732" y="18353"/>
                    <a:pt x="9747" y="18352"/>
                  </a:cubicBezTo>
                  <a:cubicBezTo>
                    <a:pt x="9952" y="18329"/>
                    <a:pt x="10135" y="18169"/>
                    <a:pt x="10271" y="18032"/>
                  </a:cubicBezTo>
                  <a:cubicBezTo>
                    <a:pt x="13855" y="14494"/>
                    <a:pt x="15772" y="9336"/>
                    <a:pt x="15362" y="4337"/>
                  </a:cubicBezTo>
                  <a:lnTo>
                    <a:pt x="15362" y="4337"/>
                  </a:lnTo>
                  <a:cubicBezTo>
                    <a:pt x="15543" y="4453"/>
                    <a:pt x="15738" y="4505"/>
                    <a:pt x="15935" y="4505"/>
                  </a:cubicBezTo>
                  <a:cubicBezTo>
                    <a:pt x="16705" y="4505"/>
                    <a:pt x="17498" y="3712"/>
                    <a:pt x="17553" y="2876"/>
                  </a:cubicBezTo>
                  <a:cubicBezTo>
                    <a:pt x="17644" y="1826"/>
                    <a:pt x="17005" y="868"/>
                    <a:pt x="16389"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0"/>
            <p:cNvSpPr/>
            <p:nvPr/>
          </p:nvSpPr>
          <p:spPr>
            <a:xfrm>
              <a:off x="6429025" y="3567393"/>
              <a:ext cx="758567" cy="406100"/>
            </a:xfrm>
            <a:custGeom>
              <a:avLst/>
              <a:gdLst/>
              <a:ahLst/>
              <a:cxnLst/>
              <a:rect l="l" t="t" r="r" b="b"/>
              <a:pathLst>
                <a:path w="32276" h="17279" extrusionOk="0">
                  <a:moveTo>
                    <a:pt x="4520" y="0"/>
                  </a:moveTo>
                  <a:lnTo>
                    <a:pt x="4520" y="7966"/>
                  </a:lnTo>
                  <a:cubicBezTo>
                    <a:pt x="1484" y="9929"/>
                    <a:pt x="1" y="13376"/>
                    <a:pt x="1" y="17279"/>
                  </a:cubicBezTo>
                  <a:lnTo>
                    <a:pt x="32276" y="17279"/>
                  </a:lnTo>
                  <a:cubicBezTo>
                    <a:pt x="32276" y="13376"/>
                    <a:pt x="30792" y="9998"/>
                    <a:pt x="27756" y="8012"/>
                  </a:cubicBezTo>
                  <a:lnTo>
                    <a:pt x="27756" y="7989"/>
                  </a:lnTo>
                  <a:lnTo>
                    <a:pt x="27756"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0"/>
            <p:cNvSpPr/>
            <p:nvPr/>
          </p:nvSpPr>
          <p:spPr>
            <a:xfrm>
              <a:off x="7226712" y="2866251"/>
              <a:ext cx="358390" cy="938032"/>
            </a:xfrm>
            <a:custGeom>
              <a:avLst/>
              <a:gdLst/>
              <a:ahLst/>
              <a:cxnLst/>
              <a:rect l="l" t="t" r="r" b="b"/>
              <a:pathLst>
                <a:path w="15249" h="39912" extrusionOk="0">
                  <a:moveTo>
                    <a:pt x="3356" y="1"/>
                  </a:moveTo>
                  <a:lnTo>
                    <a:pt x="1" y="18329"/>
                  </a:lnTo>
                  <a:cubicBezTo>
                    <a:pt x="5045" y="19379"/>
                    <a:pt x="8560" y="23944"/>
                    <a:pt x="8286" y="29103"/>
                  </a:cubicBezTo>
                  <a:lnTo>
                    <a:pt x="7853" y="37480"/>
                  </a:lnTo>
                  <a:cubicBezTo>
                    <a:pt x="7784" y="38644"/>
                    <a:pt x="8606" y="39671"/>
                    <a:pt x="9747" y="39876"/>
                  </a:cubicBezTo>
                  <a:cubicBezTo>
                    <a:pt x="9882" y="39900"/>
                    <a:pt x="10016" y="39911"/>
                    <a:pt x="10147" y="39911"/>
                  </a:cubicBezTo>
                  <a:cubicBezTo>
                    <a:pt x="11288" y="39911"/>
                    <a:pt x="12277" y="39057"/>
                    <a:pt x="12441" y="37891"/>
                  </a:cubicBezTo>
                  <a:lnTo>
                    <a:pt x="14814" y="19334"/>
                  </a:lnTo>
                  <a:cubicBezTo>
                    <a:pt x="15248" y="16070"/>
                    <a:pt x="14267" y="12783"/>
                    <a:pt x="12121" y="10272"/>
                  </a:cubicBezTo>
                  <a:lnTo>
                    <a:pt x="3356"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0"/>
            <p:cNvSpPr/>
            <p:nvPr/>
          </p:nvSpPr>
          <p:spPr>
            <a:xfrm>
              <a:off x="6044388" y="2866251"/>
              <a:ext cx="358390" cy="938032"/>
            </a:xfrm>
            <a:custGeom>
              <a:avLst/>
              <a:gdLst/>
              <a:ahLst/>
              <a:cxnLst/>
              <a:rect l="l" t="t" r="r" b="b"/>
              <a:pathLst>
                <a:path w="15249" h="39912" extrusionOk="0">
                  <a:moveTo>
                    <a:pt x="11893" y="1"/>
                  </a:moveTo>
                  <a:lnTo>
                    <a:pt x="3105" y="10272"/>
                  </a:lnTo>
                  <a:cubicBezTo>
                    <a:pt x="982" y="12783"/>
                    <a:pt x="1" y="16070"/>
                    <a:pt x="412" y="19334"/>
                  </a:cubicBezTo>
                  <a:lnTo>
                    <a:pt x="2808" y="37891"/>
                  </a:lnTo>
                  <a:cubicBezTo>
                    <a:pt x="2952" y="39057"/>
                    <a:pt x="3957" y="39911"/>
                    <a:pt x="5101" y="39911"/>
                  </a:cubicBezTo>
                  <a:cubicBezTo>
                    <a:pt x="5233" y="39911"/>
                    <a:pt x="5367" y="39900"/>
                    <a:pt x="5502" y="39876"/>
                  </a:cubicBezTo>
                  <a:cubicBezTo>
                    <a:pt x="6643" y="39671"/>
                    <a:pt x="7465" y="38644"/>
                    <a:pt x="7396" y="37480"/>
                  </a:cubicBezTo>
                  <a:lnTo>
                    <a:pt x="6940" y="29103"/>
                  </a:lnTo>
                  <a:cubicBezTo>
                    <a:pt x="6666" y="23944"/>
                    <a:pt x="10204" y="19379"/>
                    <a:pt x="15248" y="18329"/>
                  </a:cubicBezTo>
                  <a:lnTo>
                    <a:pt x="11893"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0"/>
            <p:cNvSpPr/>
            <p:nvPr/>
          </p:nvSpPr>
          <p:spPr>
            <a:xfrm>
              <a:off x="6225167" y="737375"/>
              <a:ext cx="1128731" cy="2766244"/>
            </a:xfrm>
            <a:custGeom>
              <a:avLst/>
              <a:gdLst/>
              <a:ahLst/>
              <a:cxnLst/>
              <a:rect l="l" t="t" r="r" b="b"/>
              <a:pathLst>
                <a:path w="48026" h="117700" extrusionOk="0">
                  <a:moveTo>
                    <a:pt x="24033" y="0"/>
                  </a:moveTo>
                  <a:cubicBezTo>
                    <a:pt x="23467" y="0"/>
                    <a:pt x="22898" y="214"/>
                    <a:pt x="22461" y="651"/>
                  </a:cubicBezTo>
                  <a:cubicBezTo>
                    <a:pt x="20361" y="2774"/>
                    <a:pt x="16481" y="7978"/>
                    <a:pt x="10318" y="20600"/>
                  </a:cubicBezTo>
                  <a:cubicBezTo>
                    <a:pt x="1" y="41782"/>
                    <a:pt x="3607" y="74308"/>
                    <a:pt x="3356" y="89031"/>
                  </a:cubicBezTo>
                  <a:cubicBezTo>
                    <a:pt x="3105" y="103753"/>
                    <a:pt x="8515" y="117699"/>
                    <a:pt x="8515" y="117699"/>
                  </a:cubicBezTo>
                  <a:lnTo>
                    <a:pt x="41315" y="117699"/>
                  </a:lnTo>
                  <a:cubicBezTo>
                    <a:pt x="44921" y="109436"/>
                    <a:pt x="45971" y="90583"/>
                    <a:pt x="45971" y="90583"/>
                  </a:cubicBezTo>
                  <a:cubicBezTo>
                    <a:pt x="48025" y="39705"/>
                    <a:pt x="42091" y="27836"/>
                    <a:pt x="39512" y="21628"/>
                  </a:cubicBezTo>
                  <a:cubicBezTo>
                    <a:pt x="37434" y="16674"/>
                    <a:pt x="29080" y="5239"/>
                    <a:pt x="25816" y="902"/>
                  </a:cubicBezTo>
                  <a:cubicBezTo>
                    <a:pt x="25381" y="306"/>
                    <a:pt x="24710" y="0"/>
                    <a:pt x="24033"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70"/>
            <p:cNvSpPr/>
            <p:nvPr/>
          </p:nvSpPr>
          <p:spPr>
            <a:xfrm>
              <a:off x="6459061" y="737375"/>
              <a:ext cx="694734" cy="508853"/>
            </a:xfrm>
            <a:custGeom>
              <a:avLst/>
              <a:gdLst/>
              <a:ahLst/>
              <a:cxnLst/>
              <a:rect l="l" t="t" r="r" b="b"/>
              <a:pathLst>
                <a:path w="29560" h="21651" extrusionOk="0">
                  <a:moveTo>
                    <a:pt x="14081" y="0"/>
                  </a:moveTo>
                  <a:cubicBezTo>
                    <a:pt x="13515" y="0"/>
                    <a:pt x="12946" y="214"/>
                    <a:pt x="12509" y="651"/>
                  </a:cubicBezTo>
                  <a:cubicBezTo>
                    <a:pt x="10409" y="2774"/>
                    <a:pt x="6529" y="7978"/>
                    <a:pt x="366" y="20600"/>
                  </a:cubicBezTo>
                  <a:cubicBezTo>
                    <a:pt x="252" y="20874"/>
                    <a:pt x="115" y="21148"/>
                    <a:pt x="1" y="21422"/>
                  </a:cubicBezTo>
                  <a:cubicBezTo>
                    <a:pt x="4345" y="20339"/>
                    <a:pt x="8836" y="19878"/>
                    <a:pt x="13339" y="19878"/>
                  </a:cubicBezTo>
                  <a:cubicBezTo>
                    <a:pt x="17376" y="19878"/>
                    <a:pt x="21422" y="20248"/>
                    <a:pt x="25382" y="20874"/>
                  </a:cubicBezTo>
                  <a:cubicBezTo>
                    <a:pt x="26775" y="21103"/>
                    <a:pt x="28167" y="21354"/>
                    <a:pt x="29560" y="21650"/>
                  </a:cubicBezTo>
                  <a:cubicBezTo>
                    <a:pt x="29560" y="21650"/>
                    <a:pt x="29560" y="21628"/>
                    <a:pt x="29560" y="21628"/>
                  </a:cubicBezTo>
                  <a:cubicBezTo>
                    <a:pt x="27482" y="16674"/>
                    <a:pt x="19128" y="5239"/>
                    <a:pt x="15864" y="902"/>
                  </a:cubicBezTo>
                  <a:cubicBezTo>
                    <a:pt x="15429" y="306"/>
                    <a:pt x="14758" y="0"/>
                    <a:pt x="14081"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0"/>
            <p:cNvSpPr/>
            <p:nvPr/>
          </p:nvSpPr>
          <p:spPr>
            <a:xfrm>
              <a:off x="6400047" y="3487462"/>
              <a:ext cx="827241" cy="115891"/>
            </a:xfrm>
            <a:custGeom>
              <a:avLst/>
              <a:gdLst/>
              <a:ahLst/>
              <a:cxnLst/>
              <a:rect l="l" t="t" r="r" b="b"/>
              <a:pathLst>
                <a:path w="35198" h="4931" extrusionOk="0">
                  <a:moveTo>
                    <a:pt x="2466" y="0"/>
                  </a:moveTo>
                  <a:cubicBezTo>
                    <a:pt x="1119" y="0"/>
                    <a:pt x="1" y="1119"/>
                    <a:pt x="1" y="2465"/>
                  </a:cubicBezTo>
                  <a:cubicBezTo>
                    <a:pt x="1" y="3835"/>
                    <a:pt x="1119" y="4931"/>
                    <a:pt x="2466" y="4931"/>
                  </a:cubicBezTo>
                  <a:lnTo>
                    <a:pt x="32732" y="4931"/>
                  </a:lnTo>
                  <a:cubicBezTo>
                    <a:pt x="34102" y="4931"/>
                    <a:pt x="35198" y="3835"/>
                    <a:pt x="35198" y="2465"/>
                  </a:cubicBezTo>
                  <a:cubicBezTo>
                    <a:pt x="35198" y="1119"/>
                    <a:pt x="34102" y="0"/>
                    <a:pt x="32732"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0"/>
            <p:cNvSpPr/>
            <p:nvPr/>
          </p:nvSpPr>
          <p:spPr>
            <a:xfrm>
              <a:off x="6491259" y="1494028"/>
              <a:ext cx="612099" cy="612123"/>
            </a:xfrm>
            <a:custGeom>
              <a:avLst/>
              <a:gdLst/>
              <a:ahLst/>
              <a:cxnLst/>
              <a:rect l="l" t="t" r="r" b="b"/>
              <a:pathLst>
                <a:path w="26044" h="26045" extrusionOk="0">
                  <a:moveTo>
                    <a:pt x="13011" y="3790"/>
                  </a:moveTo>
                  <a:cubicBezTo>
                    <a:pt x="18124" y="3790"/>
                    <a:pt x="22255" y="7921"/>
                    <a:pt x="22255" y="13034"/>
                  </a:cubicBezTo>
                  <a:cubicBezTo>
                    <a:pt x="22255" y="18124"/>
                    <a:pt x="18124" y="22255"/>
                    <a:pt x="13011" y="22255"/>
                  </a:cubicBezTo>
                  <a:cubicBezTo>
                    <a:pt x="7921" y="22255"/>
                    <a:pt x="3789" y="18124"/>
                    <a:pt x="3789" y="13034"/>
                  </a:cubicBezTo>
                  <a:cubicBezTo>
                    <a:pt x="3789" y="7921"/>
                    <a:pt x="7921" y="3790"/>
                    <a:pt x="13011" y="3790"/>
                  </a:cubicBezTo>
                  <a:close/>
                  <a:moveTo>
                    <a:pt x="13011" y="1"/>
                  </a:moveTo>
                  <a:cubicBezTo>
                    <a:pt x="5821" y="1"/>
                    <a:pt x="0" y="5844"/>
                    <a:pt x="0" y="13034"/>
                  </a:cubicBezTo>
                  <a:cubicBezTo>
                    <a:pt x="0" y="20224"/>
                    <a:pt x="5821" y="26044"/>
                    <a:pt x="13011" y="26044"/>
                  </a:cubicBezTo>
                  <a:cubicBezTo>
                    <a:pt x="20201" y="26044"/>
                    <a:pt x="26044" y="20224"/>
                    <a:pt x="26044" y="13034"/>
                  </a:cubicBezTo>
                  <a:cubicBezTo>
                    <a:pt x="26044" y="5844"/>
                    <a:pt x="20201" y="1"/>
                    <a:pt x="13011"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0"/>
            <p:cNvSpPr/>
            <p:nvPr/>
          </p:nvSpPr>
          <p:spPr>
            <a:xfrm>
              <a:off x="6776646" y="1518706"/>
              <a:ext cx="41317" cy="41858"/>
            </a:xfrm>
            <a:custGeom>
              <a:avLst/>
              <a:gdLst/>
              <a:ahLst/>
              <a:cxnLst/>
              <a:rect l="l" t="t" r="r" b="b"/>
              <a:pathLst>
                <a:path w="1758" h="1781" fill="none" extrusionOk="0">
                  <a:moveTo>
                    <a:pt x="1758" y="891"/>
                  </a:moveTo>
                  <a:cubicBezTo>
                    <a:pt x="1758" y="411"/>
                    <a:pt x="1370" y="1"/>
                    <a:pt x="868" y="1"/>
                  </a:cubicBezTo>
                  <a:cubicBezTo>
                    <a:pt x="388" y="1"/>
                    <a:pt x="0" y="411"/>
                    <a:pt x="0" y="891"/>
                  </a:cubicBezTo>
                  <a:cubicBezTo>
                    <a:pt x="0" y="1370"/>
                    <a:pt x="388" y="1781"/>
                    <a:pt x="868" y="1781"/>
                  </a:cubicBezTo>
                  <a:cubicBezTo>
                    <a:pt x="1370" y="1781"/>
                    <a:pt x="1758" y="1370"/>
                    <a:pt x="1758" y="891"/>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0"/>
            <p:cNvSpPr/>
            <p:nvPr/>
          </p:nvSpPr>
          <p:spPr>
            <a:xfrm>
              <a:off x="6776646" y="2040126"/>
              <a:ext cx="41317" cy="41341"/>
            </a:xfrm>
            <a:custGeom>
              <a:avLst/>
              <a:gdLst/>
              <a:ahLst/>
              <a:cxnLst/>
              <a:rect l="l" t="t" r="r" b="b"/>
              <a:pathLst>
                <a:path w="1758" h="1759" fill="none" extrusionOk="0">
                  <a:moveTo>
                    <a:pt x="1758" y="868"/>
                  </a:moveTo>
                  <a:cubicBezTo>
                    <a:pt x="1758" y="389"/>
                    <a:pt x="1370" y="1"/>
                    <a:pt x="868" y="1"/>
                  </a:cubicBezTo>
                  <a:cubicBezTo>
                    <a:pt x="388" y="1"/>
                    <a:pt x="0" y="389"/>
                    <a:pt x="0" y="868"/>
                  </a:cubicBezTo>
                  <a:cubicBezTo>
                    <a:pt x="0" y="1370"/>
                    <a:pt x="388" y="1758"/>
                    <a:pt x="868" y="1758"/>
                  </a:cubicBezTo>
                  <a:cubicBezTo>
                    <a:pt x="1370" y="1758"/>
                    <a:pt x="1758" y="1370"/>
                    <a:pt x="1758" y="868"/>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0"/>
            <p:cNvSpPr/>
            <p:nvPr/>
          </p:nvSpPr>
          <p:spPr>
            <a:xfrm>
              <a:off x="6958505" y="1593278"/>
              <a:ext cx="45618" cy="45618"/>
            </a:xfrm>
            <a:custGeom>
              <a:avLst/>
              <a:gdLst/>
              <a:ahLst/>
              <a:cxnLst/>
              <a:rect l="l" t="t" r="r" b="b"/>
              <a:pathLst>
                <a:path w="1941" h="1941" fill="none" extrusionOk="0">
                  <a:moveTo>
                    <a:pt x="1598" y="1575"/>
                  </a:moveTo>
                  <a:cubicBezTo>
                    <a:pt x="1940" y="1233"/>
                    <a:pt x="1940" y="685"/>
                    <a:pt x="1598" y="343"/>
                  </a:cubicBezTo>
                  <a:cubicBezTo>
                    <a:pt x="1255" y="0"/>
                    <a:pt x="708" y="0"/>
                    <a:pt x="365" y="343"/>
                  </a:cubicBezTo>
                  <a:cubicBezTo>
                    <a:pt x="0" y="685"/>
                    <a:pt x="0" y="1233"/>
                    <a:pt x="365" y="1575"/>
                  </a:cubicBezTo>
                  <a:cubicBezTo>
                    <a:pt x="708" y="1940"/>
                    <a:pt x="1255" y="1940"/>
                    <a:pt x="1598" y="1575"/>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0"/>
            <p:cNvSpPr/>
            <p:nvPr/>
          </p:nvSpPr>
          <p:spPr>
            <a:xfrm>
              <a:off x="6590485" y="1961816"/>
              <a:ext cx="45101" cy="45078"/>
            </a:xfrm>
            <a:custGeom>
              <a:avLst/>
              <a:gdLst/>
              <a:ahLst/>
              <a:cxnLst/>
              <a:rect l="l" t="t" r="r" b="b"/>
              <a:pathLst>
                <a:path w="1919" h="1918" fill="none" extrusionOk="0">
                  <a:moveTo>
                    <a:pt x="1576" y="1575"/>
                  </a:moveTo>
                  <a:cubicBezTo>
                    <a:pt x="1918" y="1233"/>
                    <a:pt x="1918" y="685"/>
                    <a:pt x="1576" y="343"/>
                  </a:cubicBezTo>
                  <a:cubicBezTo>
                    <a:pt x="1234" y="0"/>
                    <a:pt x="686" y="0"/>
                    <a:pt x="343" y="343"/>
                  </a:cubicBezTo>
                  <a:cubicBezTo>
                    <a:pt x="1" y="685"/>
                    <a:pt x="1" y="1233"/>
                    <a:pt x="343" y="1575"/>
                  </a:cubicBezTo>
                  <a:cubicBezTo>
                    <a:pt x="686" y="1918"/>
                    <a:pt x="1234" y="1918"/>
                    <a:pt x="1576" y="1575"/>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0"/>
            <p:cNvSpPr/>
            <p:nvPr/>
          </p:nvSpPr>
          <p:spPr>
            <a:xfrm>
              <a:off x="7037355" y="1779416"/>
              <a:ext cx="41317" cy="41341"/>
            </a:xfrm>
            <a:custGeom>
              <a:avLst/>
              <a:gdLst/>
              <a:ahLst/>
              <a:cxnLst/>
              <a:rect l="l" t="t" r="r" b="b"/>
              <a:pathLst>
                <a:path w="1758" h="1759" fill="none" extrusionOk="0">
                  <a:moveTo>
                    <a:pt x="868" y="1758"/>
                  </a:moveTo>
                  <a:cubicBezTo>
                    <a:pt x="1347" y="1758"/>
                    <a:pt x="1758" y="1370"/>
                    <a:pt x="1758" y="891"/>
                  </a:cubicBezTo>
                  <a:cubicBezTo>
                    <a:pt x="1758" y="389"/>
                    <a:pt x="1347" y="1"/>
                    <a:pt x="868" y="1"/>
                  </a:cubicBezTo>
                  <a:cubicBezTo>
                    <a:pt x="388" y="1"/>
                    <a:pt x="0" y="389"/>
                    <a:pt x="0" y="891"/>
                  </a:cubicBezTo>
                  <a:cubicBezTo>
                    <a:pt x="0" y="1370"/>
                    <a:pt x="388" y="1758"/>
                    <a:pt x="868" y="1758"/>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0"/>
            <p:cNvSpPr/>
            <p:nvPr/>
          </p:nvSpPr>
          <p:spPr>
            <a:xfrm>
              <a:off x="6515936" y="1779416"/>
              <a:ext cx="41317" cy="41341"/>
            </a:xfrm>
            <a:custGeom>
              <a:avLst/>
              <a:gdLst/>
              <a:ahLst/>
              <a:cxnLst/>
              <a:rect l="l" t="t" r="r" b="b"/>
              <a:pathLst>
                <a:path w="1758" h="1759" fill="none" extrusionOk="0">
                  <a:moveTo>
                    <a:pt x="890" y="1758"/>
                  </a:moveTo>
                  <a:cubicBezTo>
                    <a:pt x="1370" y="1758"/>
                    <a:pt x="1758" y="1370"/>
                    <a:pt x="1758" y="891"/>
                  </a:cubicBezTo>
                  <a:cubicBezTo>
                    <a:pt x="1758" y="389"/>
                    <a:pt x="1370" y="1"/>
                    <a:pt x="890" y="1"/>
                  </a:cubicBezTo>
                  <a:cubicBezTo>
                    <a:pt x="388" y="1"/>
                    <a:pt x="0" y="389"/>
                    <a:pt x="0" y="891"/>
                  </a:cubicBezTo>
                  <a:cubicBezTo>
                    <a:pt x="0" y="1370"/>
                    <a:pt x="388" y="1758"/>
                    <a:pt x="890" y="1758"/>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0"/>
            <p:cNvSpPr/>
            <p:nvPr/>
          </p:nvSpPr>
          <p:spPr>
            <a:xfrm>
              <a:off x="6958505" y="1961816"/>
              <a:ext cx="45618" cy="45078"/>
            </a:xfrm>
            <a:custGeom>
              <a:avLst/>
              <a:gdLst/>
              <a:ahLst/>
              <a:cxnLst/>
              <a:rect l="l" t="t" r="r" b="b"/>
              <a:pathLst>
                <a:path w="1941" h="1918" fill="none" extrusionOk="0">
                  <a:moveTo>
                    <a:pt x="365" y="1575"/>
                  </a:moveTo>
                  <a:cubicBezTo>
                    <a:pt x="708" y="1918"/>
                    <a:pt x="1255" y="1918"/>
                    <a:pt x="1598" y="1575"/>
                  </a:cubicBezTo>
                  <a:cubicBezTo>
                    <a:pt x="1940" y="1233"/>
                    <a:pt x="1940" y="685"/>
                    <a:pt x="1598" y="343"/>
                  </a:cubicBezTo>
                  <a:cubicBezTo>
                    <a:pt x="1255" y="0"/>
                    <a:pt x="708" y="0"/>
                    <a:pt x="365" y="343"/>
                  </a:cubicBezTo>
                  <a:cubicBezTo>
                    <a:pt x="0" y="685"/>
                    <a:pt x="0" y="1233"/>
                    <a:pt x="365" y="1575"/>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0"/>
            <p:cNvSpPr/>
            <p:nvPr/>
          </p:nvSpPr>
          <p:spPr>
            <a:xfrm>
              <a:off x="6590485" y="1593278"/>
              <a:ext cx="45101" cy="45618"/>
            </a:xfrm>
            <a:custGeom>
              <a:avLst/>
              <a:gdLst/>
              <a:ahLst/>
              <a:cxnLst/>
              <a:rect l="l" t="t" r="r" b="b"/>
              <a:pathLst>
                <a:path w="1919" h="1941" fill="none" extrusionOk="0">
                  <a:moveTo>
                    <a:pt x="343" y="1575"/>
                  </a:moveTo>
                  <a:cubicBezTo>
                    <a:pt x="686" y="1940"/>
                    <a:pt x="1234" y="1940"/>
                    <a:pt x="1576" y="1575"/>
                  </a:cubicBezTo>
                  <a:cubicBezTo>
                    <a:pt x="1918" y="1233"/>
                    <a:pt x="1918" y="685"/>
                    <a:pt x="1576" y="343"/>
                  </a:cubicBezTo>
                  <a:cubicBezTo>
                    <a:pt x="1234" y="0"/>
                    <a:pt x="686" y="0"/>
                    <a:pt x="343" y="343"/>
                  </a:cubicBezTo>
                  <a:cubicBezTo>
                    <a:pt x="1" y="685"/>
                    <a:pt x="1" y="1233"/>
                    <a:pt x="343" y="1575"/>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0"/>
            <p:cNvSpPr/>
            <p:nvPr/>
          </p:nvSpPr>
          <p:spPr>
            <a:xfrm>
              <a:off x="6300821" y="2064803"/>
              <a:ext cx="992981" cy="173848"/>
            </a:xfrm>
            <a:custGeom>
              <a:avLst/>
              <a:gdLst/>
              <a:ahLst/>
              <a:cxnLst/>
              <a:rect l="l" t="t" r="r" b="b"/>
              <a:pathLst>
                <a:path w="42250" h="7397" fill="none" extrusionOk="0">
                  <a:moveTo>
                    <a:pt x="0" y="7396"/>
                  </a:moveTo>
                  <a:cubicBezTo>
                    <a:pt x="0" y="7396"/>
                    <a:pt x="21821" y="1"/>
                    <a:pt x="42250" y="7031"/>
                  </a:cubicBez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0"/>
            <p:cNvSpPr/>
            <p:nvPr/>
          </p:nvSpPr>
          <p:spPr>
            <a:xfrm>
              <a:off x="6363571" y="1379761"/>
              <a:ext cx="872295" cy="112694"/>
            </a:xfrm>
            <a:custGeom>
              <a:avLst/>
              <a:gdLst/>
              <a:ahLst/>
              <a:cxnLst/>
              <a:rect l="l" t="t" r="r" b="b"/>
              <a:pathLst>
                <a:path w="37115" h="4795" fill="none" extrusionOk="0">
                  <a:moveTo>
                    <a:pt x="1" y="4794"/>
                  </a:moveTo>
                  <a:cubicBezTo>
                    <a:pt x="6095" y="3196"/>
                    <a:pt x="21753" y="1"/>
                    <a:pt x="37115" y="4452"/>
                  </a:cubicBez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0"/>
            <p:cNvSpPr/>
            <p:nvPr/>
          </p:nvSpPr>
          <p:spPr>
            <a:xfrm>
              <a:off x="6300821" y="2188730"/>
              <a:ext cx="992981" cy="173824"/>
            </a:xfrm>
            <a:custGeom>
              <a:avLst/>
              <a:gdLst/>
              <a:ahLst/>
              <a:cxnLst/>
              <a:rect l="l" t="t" r="r" b="b"/>
              <a:pathLst>
                <a:path w="42250" h="7396" fill="none" extrusionOk="0">
                  <a:moveTo>
                    <a:pt x="0" y="7396"/>
                  </a:moveTo>
                  <a:cubicBezTo>
                    <a:pt x="0" y="7396"/>
                    <a:pt x="21821" y="0"/>
                    <a:pt x="42250" y="7053"/>
                  </a:cubicBez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0"/>
            <p:cNvSpPr/>
            <p:nvPr/>
          </p:nvSpPr>
          <p:spPr>
            <a:xfrm>
              <a:off x="6999799" y="4108648"/>
              <a:ext cx="367485" cy="317824"/>
            </a:xfrm>
            <a:custGeom>
              <a:avLst/>
              <a:gdLst/>
              <a:ahLst/>
              <a:cxnLst/>
              <a:rect l="l" t="t" r="r" b="b"/>
              <a:pathLst>
                <a:path w="15636" h="13523" extrusionOk="0">
                  <a:moveTo>
                    <a:pt x="1" y="1"/>
                  </a:moveTo>
                  <a:lnTo>
                    <a:pt x="1" y="1"/>
                  </a:lnTo>
                  <a:cubicBezTo>
                    <a:pt x="206" y="1850"/>
                    <a:pt x="800" y="3676"/>
                    <a:pt x="1713" y="5319"/>
                  </a:cubicBezTo>
                  <a:cubicBezTo>
                    <a:pt x="2603" y="6986"/>
                    <a:pt x="3812" y="8492"/>
                    <a:pt x="5228" y="9747"/>
                  </a:cubicBezTo>
                  <a:cubicBezTo>
                    <a:pt x="6666" y="10980"/>
                    <a:pt x="8332" y="11961"/>
                    <a:pt x="10112" y="12601"/>
                  </a:cubicBezTo>
                  <a:cubicBezTo>
                    <a:pt x="11735" y="13204"/>
                    <a:pt x="13433" y="13523"/>
                    <a:pt x="15138" y="13523"/>
                  </a:cubicBezTo>
                  <a:cubicBezTo>
                    <a:pt x="15304" y="13523"/>
                    <a:pt x="15470" y="13520"/>
                    <a:pt x="15636" y="13514"/>
                  </a:cubicBezTo>
                  <a:cubicBezTo>
                    <a:pt x="13787" y="13262"/>
                    <a:pt x="12007" y="12783"/>
                    <a:pt x="10341" y="12053"/>
                  </a:cubicBezTo>
                  <a:cubicBezTo>
                    <a:pt x="8674" y="11322"/>
                    <a:pt x="7099" y="10364"/>
                    <a:pt x="5730" y="9177"/>
                  </a:cubicBezTo>
                  <a:cubicBezTo>
                    <a:pt x="4360" y="7990"/>
                    <a:pt x="3173" y="6575"/>
                    <a:pt x="2215" y="5023"/>
                  </a:cubicBezTo>
                  <a:cubicBezTo>
                    <a:pt x="1256" y="3470"/>
                    <a:pt x="526" y="178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0"/>
            <p:cNvSpPr/>
            <p:nvPr/>
          </p:nvSpPr>
          <p:spPr>
            <a:xfrm>
              <a:off x="6337296" y="4150506"/>
              <a:ext cx="287013" cy="348166"/>
            </a:xfrm>
            <a:custGeom>
              <a:avLst/>
              <a:gdLst/>
              <a:ahLst/>
              <a:cxnLst/>
              <a:rect l="l" t="t" r="r" b="b"/>
              <a:pathLst>
                <a:path w="12212" h="14814" extrusionOk="0">
                  <a:moveTo>
                    <a:pt x="12212" y="0"/>
                  </a:moveTo>
                  <a:lnTo>
                    <a:pt x="12212" y="0"/>
                  </a:lnTo>
                  <a:cubicBezTo>
                    <a:pt x="11710" y="1598"/>
                    <a:pt x="11093" y="3127"/>
                    <a:pt x="10317" y="4565"/>
                  </a:cubicBezTo>
                  <a:cubicBezTo>
                    <a:pt x="9541" y="6003"/>
                    <a:pt x="8628" y="7373"/>
                    <a:pt x="7578" y="8628"/>
                  </a:cubicBezTo>
                  <a:cubicBezTo>
                    <a:pt x="6551" y="9884"/>
                    <a:pt x="5387" y="11048"/>
                    <a:pt x="4109" y="12075"/>
                  </a:cubicBezTo>
                  <a:cubicBezTo>
                    <a:pt x="2831" y="13102"/>
                    <a:pt x="1461" y="14015"/>
                    <a:pt x="0" y="14814"/>
                  </a:cubicBezTo>
                  <a:lnTo>
                    <a:pt x="0" y="14814"/>
                  </a:lnTo>
                  <a:cubicBezTo>
                    <a:pt x="1575" y="14312"/>
                    <a:pt x="3105" y="13513"/>
                    <a:pt x="4474" y="12554"/>
                  </a:cubicBezTo>
                  <a:cubicBezTo>
                    <a:pt x="5844" y="11573"/>
                    <a:pt x="7099" y="10409"/>
                    <a:pt x="8172" y="9108"/>
                  </a:cubicBezTo>
                  <a:cubicBezTo>
                    <a:pt x="9245" y="7807"/>
                    <a:pt x="10158" y="6369"/>
                    <a:pt x="10842" y="4816"/>
                  </a:cubicBezTo>
                  <a:cubicBezTo>
                    <a:pt x="11527" y="3287"/>
                    <a:pt x="12007" y="1667"/>
                    <a:pt x="12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0"/>
            <p:cNvSpPr/>
            <p:nvPr/>
          </p:nvSpPr>
          <p:spPr>
            <a:xfrm>
              <a:off x="6588346" y="4358641"/>
              <a:ext cx="71377" cy="142731"/>
            </a:xfrm>
            <a:custGeom>
              <a:avLst/>
              <a:gdLst/>
              <a:ahLst/>
              <a:cxnLst/>
              <a:rect l="l" t="t" r="r" b="b"/>
              <a:pathLst>
                <a:path w="3037" h="6073" extrusionOk="0">
                  <a:moveTo>
                    <a:pt x="3036" y="1"/>
                  </a:moveTo>
                  <a:cubicBezTo>
                    <a:pt x="2626" y="434"/>
                    <a:pt x="2306" y="914"/>
                    <a:pt x="2009" y="1393"/>
                  </a:cubicBezTo>
                  <a:cubicBezTo>
                    <a:pt x="1690" y="1872"/>
                    <a:pt x="1416" y="2352"/>
                    <a:pt x="1165" y="2854"/>
                  </a:cubicBezTo>
                  <a:cubicBezTo>
                    <a:pt x="914" y="3379"/>
                    <a:pt x="685" y="3881"/>
                    <a:pt x="480" y="4429"/>
                  </a:cubicBezTo>
                  <a:cubicBezTo>
                    <a:pt x="275" y="4954"/>
                    <a:pt x="92" y="5501"/>
                    <a:pt x="1" y="6072"/>
                  </a:cubicBezTo>
                  <a:cubicBezTo>
                    <a:pt x="389" y="5638"/>
                    <a:pt x="708" y="5159"/>
                    <a:pt x="1005" y="4680"/>
                  </a:cubicBezTo>
                  <a:cubicBezTo>
                    <a:pt x="1325" y="4200"/>
                    <a:pt x="1598" y="3721"/>
                    <a:pt x="1849" y="3196"/>
                  </a:cubicBezTo>
                  <a:cubicBezTo>
                    <a:pt x="2101" y="2694"/>
                    <a:pt x="2329" y="2169"/>
                    <a:pt x="2534" y="1644"/>
                  </a:cubicBezTo>
                  <a:cubicBezTo>
                    <a:pt x="2740" y="1119"/>
                    <a:pt x="2922" y="57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0"/>
            <p:cNvSpPr/>
            <p:nvPr/>
          </p:nvSpPr>
          <p:spPr>
            <a:xfrm>
              <a:off x="6815800" y="4447691"/>
              <a:ext cx="20400" cy="71377"/>
            </a:xfrm>
            <a:custGeom>
              <a:avLst/>
              <a:gdLst/>
              <a:ahLst/>
              <a:cxnLst/>
              <a:rect l="l" t="t" r="r" b="b"/>
              <a:pathLst>
                <a:path w="868" h="3037" extrusionOk="0">
                  <a:moveTo>
                    <a:pt x="183" y="1"/>
                  </a:moveTo>
                  <a:cubicBezTo>
                    <a:pt x="69" y="274"/>
                    <a:pt x="23" y="548"/>
                    <a:pt x="1" y="822"/>
                  </a:cubicBezTo>
                  <a:cubicBezTo>
                    <a:pt x="1" y="1073"/>
                    <a:pt x="1" y="1324"/>
                    <a:pt x="46" y="1575"/>
                  </a:cubicBezTo>
                  <a:cubicBezTo>
                    <a:pt x="92" y="1827"/>
                    <a:pt x="160" y="2078"/>
                    <a:pt x="252" y="2329"/>
                  </a:cubicBezTo>
                  <a:cubicBezTo>
                    <a:pt x="366" y="2580"/>
                    <a:pt x="480" y="2808"/>
                    <a:pt x="685" y="3036"/>
                  </a:cubicBezTo>
                  <a:cubicBezTo>
                    <a:pt x="799" y="2762"/>
                    <a:pt x="822" y="2488"/>
                    <a:pt x="845" y="2237"/>
                  </a:cubicBezTo>
                  <a:cubicBezTo>
                    <a:pt x="868" y="1964"/>
                    <a:pt x="845" y="1712"/>
                    <a:pt x="799" y="1461"/>
                  </a:cubicBezTo>
                  <a:cubicBezTo>
                    <a:pt x="754" y="1210"/>
                    <a:pt x="685" y="959"/>
                    <a:pt x="594" y="708"/>
                  </a:cubicBezTo>
                  <a:cubicBezTo>
                    <a:pt x="503" y="480"/>
                    <a:pt x="366" y="229"/>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0"/>
            <p:cNvSpPr/>
            <p:nvPr/>
          </p:nvSpPr>
          <p:spPr>
            <a:xfrm>
              <a:off x="6939727" y="4352202"/>
              <a:ext cx="105691" cy="143788"/>
            </a:xfrm>
            <a:custGeom>
              <a:avLst/>
              <a:gdLst/>
              <a:ahLst/>
              <a:cxnLst/>
              <a:rect l="l" t="t" r="r" b="b"/>
              <a:pathLst>
                <a:path w="4497" h="6118" extrusionOk="0">
                  <a:moveTo>
                    <a:pt x="0" y="1"/>
                  </a:moveTo>
                  <a:lnTo>
                    <a:pt x="0" y="1"/>
                  </a:lnTo>
                  <a:cubicBezTo>
                    <a:pt x="46" y="663"/>
                    <a:pt x="228" y="1302"/>
                    <a:pt x="502" y="1918"/>
                  </a:cubicBezTo>
                  <a:cubicBezTo>
                    <a:pt x="753" y="2534"/>
                    <a:pt x="1073" y="3105"/>
                    <a:pt x="1461" y="3630"/>
                  </a:cubicBezTo>
                  <a:cubicBezTo>
                    <a:pt x="1849" y="4178"/>
                    <a:pt x="2306" y="4657"/>
                    <a:pt x="2831" y="5091"/>
                  </a:cubicBezTo>
                  <a:cubicBezTo>
                    <a:pt x="3333" y="5502"/>
                    <a:pt x="3881" y="5867"/>
                    <a:pt x="4497" y="6118"/>
                  </a:cubicBezTo>
                  <a:lnTo>
                    <a:pt x="3241" y="4657"/>
                  </a:lnTo>
                  <a:cubicBezTo>
                    <a:pt x="2831" y="4178"/>
                    <a:pt x="2443" y="3698"/>
                    <a:pt x="2077" y="3196"/>
                  </a:cubicBezTo>
                  <a:cubicBezTo>
                    <a:pt x="1712" y="2694"/>
                    <a:pt x="1347" y="2169"/>
                    <a:pt x="1027" y="1644"/>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0"/>
            <p:cNvSpPr/>
            <p:nvPr/>
          </p:nvSpPr>
          <p:spPr>
            <a:xfrm>
              <a:off x="5244022" y="4021761"/>
              <a:ext cx="726909" cy="52599"/>
            </a:xfrm>
            <a:custGeom>
              <a:avLst/>
              <a:gdLst/>
              <a:ahLst/>
              <a:cxnLst/>
              <a:rect l="l" t="t" r="r" b="b"/>
              <a:pathLst>
                <a:path w="30929" h="2238" extrusionOk="0">
                  <a:moveTo>
                    <a:pt x="0" y="0"/>
                  </a:moveTo>
                  <a:lnTo>
                    <a:pt x="0" y="2237"/>
                  </a:lnTo>
                  <a:lnTo>
                    <a:pt x="30929" y="2237"/>
                  </a:lnTo>
                  <a:lnTo>
                    <a:pt x="30929"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0"/>
            <p:cNvSpPr/>
            <p:nvPr/>
          </p:nvSpPr>
          <p:spPr>
            <a:xfrm>
              <a:off x="4955415" y="4076474"/>
              <a:ext cx="1005343" cy="565447"/>
            </a:xfrm>
            <a:custGeom>
              <a:avLst/>
              <a:gdLst/>
              <a:ahLst/>
              <a:cxnLst/>
              <a:rect l="l" t="t" r="r" b="b"/>
              <a:pathLst>
                <a:path w="42776" h="24059" fill="none" extrusionOk="0">
                  <a:moveTo>
                    <a:pt x="30404" y="24058"/>
                  </a:moveTo>
                  <a:lnTo>
                    <a:pt x="42775" y="0"/>
                  </a:lnTo>
                  <a:lnTo>
                    <a:pt x="12372" y="0"/>
                  </a:lnTo>
                  <a:lnTo>
                    <a:pt x="0" y="24058"/>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0"/>
            <p:cNvSpPr/>
            <p:nvPr/>
          </p:nvSpPr>
          <p:spPr>
            <a:xfrm>
              <a:off x="5141012" y="4278170"/>
              <a:ext cx="710833" cy="24"/>
            </a:xfrm>
            <a:custGeom>
              <a:avLst/>
              <a:gdLst/>
              <a:ahLst/>
              <a:cxnLst/>
              <a:rect l="l" t="t" r="r" b="b"/>
              <a:pathLst>
                <a:path w="30245" h="1" fill="none" extrusionOk="0">
                  <a:moveTo>
                    <a:pt x="30244" y="1"/>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0"/>
            <p:cNvSpPr/>
            <p:nvPr/>
          </p:nvSpPr>
          <p:spPr>
            <a:xfrm>
              <a:off x="5016027" y="4520642"/>
              <a:ext cx="710833" cy="24"/>
            </a:xfrm>
            <a:custGeom>
              <a:avLst/>
              <a:gdLst/>
              <a:ahLst/>
              <a:cxnLst/>
              <a:rect l="l" t="t" r="r" b="b"/>
              <a:pathLst>
                <a:path w="30245" h="1" fill="none" extrusionOk="0">
                  <a:moveTo>
                    <a:pt x="30244" y="1"/>
                  </a:moveTo>
                  <a:lnTo>
                    <a:pt x="1"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0"/>
            <p:cNvSpPr/>
            <p:nvPr/>
          </p:nvSpPr>
          <p:spPr>
            <a:xfrm>
              <a:off x="5639916" y="4572159"/>
              <a:ext cx="82094" cy="83692"/>
            </a:xfrm>
            <a:custGeom>
              <a:avLst/>
              <a:gdLst/>
              <a:ahLst/>
              <a:cxnLst/>
              <a:rect l="l" t="t" r="r" b="b"/>
              <a:pathLst>
                <a:path w="3493" h="3561" extrusionOk="0">
                  <a:moveTo>
                    <a:pt x="3493" y="0"/>
                  </a:moveTo>
                  <a:lnTo>
                    <a:pt x="1804" y="46"/>
                  </a:lnTo>
                  <a:lnTo>
                    <a:pt x="0" y="3561"/>
                  </a:lnTo>
                  <a:lnTo>
                    <a:pt x="0" y="3561"/>
                  </a:lnTo>
                  <a:lnTo>
                    <a:pt x="1690" y="3515"/>
                  </a:lnTo>
                  <a:lnTo>
                    <a:pt x="349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0"/>
            <p:cNvSpPr/>
            <p:nvPr/>
          </p:nvSpPr>
          <p:spPr>
            <a:xfrm>
              <a:off x="4933417" y="4572159"/>
              <a:ext cx="82094" cy="83692"/>
            </a:xfrm>
            <a:custGeom>
              <a:avLst/>
              <a:gdLst/>
              <a:ahLst/>
              <a:cxnLst/>
              <a:rect l="l" t="t" r="r" b="b"/>
              <a:pathLst>
                <a:path w="3493" h="3561" extrusionOk="0">
                  <a:moveTo>
                    <a:pt x="3493" y="0"/>
                  </a:moveTo>
                  <a:lnTo>
                    <a:pt x="1804" y="46"/>
                  </a:lnTo>
                  <a:lnTo>
                    <a:pt x="1" y="3561"/>
                  </a:lnTo>
                  <a:lnTo>
                    <a:pt x="1" y="3561"/>
                  </a:lnTo>
                  <a:lnTo>
                    <a:pt x="1690" y="3515"/>
                  </a:lnTo>
                  <a:lnTo>
                    <a:pt x="349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0"/>
            <p:cNvSpPr/>
            <p:nvPr/>
          </p:nvSpPr>
          <p:spPr>
            <a:xfrm>
              <a:off x="5960721" y="4076474"/>
              <a:ext cx="153448" cy="526809"/>
            </a:xfrm>
            <a:custGeom>
              <a:avLst/>
              <a:gdLst/>
              <a:ahLst/>
              <a:cxnLst/>
              <a:rect l="l" t="t" r="r" b="b"/>
              <a:pathLst>
                <a:path w="6529" h="22415" fill="none" extrusionOk="0">
                  <a:moveTo>
                    <a:pt x="6528" y="22415"/>
                  </a:moveTo>
                  <a:lnTo>
                    <a:pt x="0" y="0"/>
                  </a:lnTo>
                </a:path>
              </a:pathLst>
            </a:custGeom>
            <a:noFill/>
            <a:ln w="6275" cap="flat" cmpd="sng">
              <a:solidFill>
                <a:srgbClr val="18004C"/>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5248323" y="4076474"/>
              <a:ext cx="153448" cy="526809"/>
            </a:xfrm>
            <a:custGeom>
              <a:avLst/>
              <a:gdLst/>
              <a:ahLst/>
              <a:cxnLst/>
              <a:rect l="l" t="t" r="r" b="b"/>
              <a:pathLst>
                <a:path w="6529" h="22415" fill="none" extrusionOk="0">
                  <a:moveTo>
                    <a:pt x="6528" y="22415"/>
                  </a:moveTo>
                  <a:lnTo>
                    <a:pt x="0"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5793338" y="2250094"/>
              <a:ext cx="327789" cy="375194"/>
            </a:xfrm>
            <a:custGeom>
              <a:avLst/>
              <a:gdLst/>
              <a:ahLst/>
              <a:cxnLst/>
              <a:rect l="l" t="t" r="r" b="b"/>
              <a:pathLst>
                <a:path w="13947" h="15964" extrusionOk="0">
                  <a:moveTo>
                    <a:pt x="510" y="1"/>
                  </a:moveTo>
                  <a:cubicBezTo>
                    <a:pt x="361" y="1"/>
                    <a:pt x="206" y="20"/>
                    <a:pt x="46" y="60"/>
                  </a:cubicBezTo>
                  <a:cubicBezTo>
                    <a:pt x="1" y="83"/>
                    <a:pt x="320" y="311"/>
                    <a:pt x="434" y="448"/>
                  </a:cubicBezTo>
                  <a:cubicBezTo>
                    <a:pt x="1393" y="1658"/>
                    <a:pt x="1827" y="7455"/>
                    <a:pt x="1827" y="7455"/>
                  </a:cubicBezTo>
                  <a:cubicBezTo>
                    <a:pt x="1849" y="7547"/>
                    <a:pt x="1849" y="7935"/>
                    <a:pt x="1849" y="8528"/>
                  </a:cubicBezTo>
                  <a:cubicBezTo>
                    <a:pt x="822" y="14394"/>
                    <a:pt x="3675" y="15855"/>
                    <a:pt x="3675" y="15855"/>
                  </a:cubicBezTo>
                  <a:cubicBezTo>
                    <a:pt x="3780" y="15929"/>
                    <a:pt x="3902" y="15964"/>
                    <a:pt x="4038" y="15964"/>
                  </a:cubicBezTo>
                  <a:cubicBezTo>
                    <a:pt x="6205" y="15964"/>
                    <a:pt x="12007" y="7090"/>
                    <a:pt x="12007" y="7090"/>
                  </a:cubicBezTo>
                  <a:cubicBezTo>
                    <a:pt x="12623" y="6634"/>
                    <a:pt x="13947" y="4830"/>
                    <a:pt x="13901" y="4648"/>
                  </a:cubicBezTo>
                  <a:cubicBezTo>
                    <a:pt x="13833" y="4488"/>
                    <a:pt x="13559" y="4305"/>
                    <a:pt x="13467" y="4009"/>
                  </a:cubicBezTo>
                  <a:cubicBezTo>
                    <a:pt x="13399" y="3712"/>
                    <a:pt x="13285" y="3575"/>
                    <a:pt x="13057" y="3484"/>
                  </a:cubicBezTo>
                  <a:cubicBezTo>
                    <a:pt x="12828" y="3370"/>
                    <a:pt x="12760" y="3187"/>
                    <a:pt x="12760" y="3187"/>
                  </a:cubicBezTo>
                  <a:cubicBezTo>
                    <a:pt x="12760" y="3187"/>
                    <a:pt x="13901" y="1452"/>
                    <a:pt x="13604" y="1133"/>
                  </a:cubicBezTo>
                  <a:cubicBezTo>
                    <a:pt x="13599" y="1127"/>
                    <a:pt x="13592" y="1125"/>
                    <a:pt x="13583" y="1125"/>
                  </a:cubicBezTo>
                  <a:cubicBezTo>
                    <a:pt x="13249" y="1125"/>
                    <a:pt x="10477" y="4785"/>
                    <a:pt x="10477" y="4785"/>
                  </a:cubicBezTo>
                  <a:cubicBezTo>
                    <a:pt x="10477" y="4785"/>
                    <a:pt x="5148" y="8942"/>
                    <a:pt x="4937" y="8942"/>
                  </a:cubicBezTo>
                  <a:cubicBezTo>
                    <a:pt x="4934" y="8942"/>
                    <a:pt x="4932" y="8941"/>
                    <a:pt x="4931" y="8939"/>
                  </a:cubicBezTo>
                  <a:cubicBezTo>
                    <a:pt x="4176" y="5724"/>
                    <a:pt x="3094" y="1"/>
                    <a:pt x="510"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0"/>
            <p:cNvSpPr/>
            <p:nvPr/>
          </p:nvSpPr>
          <p:spPr>
            <a:xfrm>
              <a:off x="6070687" y="2326594"/>
              <a:ext cx="28438" cy="37040"/>
            </a:xfrm>
            <a:custGeom>
              <a:avLst/>
              <a:gdLst/>
              <a:ahLst/>
              <a:cxnLst/>
              <a:rect l="l" t="t" r="r" b="b"/>
              <a:pathLst>
                <a:path w="1210" h="1576" extrusionOk="0">
                  <a:moveTo>
                    <a:pt x="0" y="0"/>
                  </a:moveTo>
                  <a:lnTo>
                    <a:pt x="662" y="343"/>
                  </a:lnTo>
                  <a:cubicBezTo>
                    <a:pt x="753" y="411"/>
                    <a:pt x="890" y="457"/>
                    <a:pt x="982" y="525"/>
                  </a:cubicBezTo>
                  <a:cubicBezTo>
                    <a:pt x="1027" y="548"/>
                    <a:pt x="1073" y="594"/>
                    <a:pt x="1096" y="662"/>
                  </a:cubicBezTo>
                  <a:cubicBezTo>
                    <a:pt x="1096" y="708"/>
                    <a:pt x="1073" y="777"/>
                    <a:pt x="1027" y="822"/>
                  </a:cubicBezTo>
                  <a:cubicBezTo>
                    <a:pt x="845" y="982"/>
                    <a:pt x="594" y="1005"/>
                    <a:pt x="343" y="1005"/>
                  </a:cubicBezTo>
                  <a:cubicBezTo>
                    <a:pt x="320" y="1005"/>
                    <a:pt x="291" y="999"/>
                    <a:pt x="260" y="999"/>
                  </a:cubicBezTo>
                  <a:cubicBezTo>
                    <a:pt x="228" y="999"/>
                    <a:pt x="194" y="1005"/>
                    <a:pt x="160" y="1028"/>
                  </a:cubicBezTo>
                  <a:cubicBezTo>
                    <a:pt x="114" y="1073"/>
                    <a:pt x="160" y="1142"/>
                    <a:pt x="160" y="1210"/>
                  </a:cubicBezTo>
                  <a:lnTo>
                    <a:pt x="228" y="1575"/>
                  </a:lnTo>
                  <a:lnTo>
                    <a:pt x="251" y="1575"/>
                  </a:lnTo>
                  <a:lnTo>
                    <a:pt x="228" y="1187"/>
                  </a:lnTo>
                  <a:cubicBezTo>
                    <a:pt x="211" y="1152"/>
                    <a:pt x="207" y="1089"/>
                    <a:pt x="206" y="1073"/>
                  </a:cubicBezTo>
                  <a:lnTo>
                    <a:pt x="343" y="1073"/>
                  </a:lnTo>
                  <a:cubicBezTo>
                    <a:pt x="405" y="1079"/>
                    <a:pt x="470" y="1083"/>
                    <a:pt x="534" y="1083"/>
                  </a:cubicBezTo>
                  <a:cubicBezTo>
                    <a:pt x="729" y="1083"/>
                    <a:pt x="930" y="1045"/>
                    <a:pt x="1119" y="891"/>
                  </a:cubicBezTo>
                  <a:cubicBezTo>
                    <a:pt x="1164" y="845"/>
                    <a:pt x="1210" y="731"/>
                    <a:pt x="1187" y="640"/>
                  </a:cubicBezTo>
                  <a:cubicBezTo>
                    <a:pt x="1164" y="548"/>
                    <a:pt x="1096" y="480"/>
                    <a:pt x="1050" y="434"/>
                  </a:cubicBezTo>
                  <a:cubicBezTo>
                    <a:pt x="913" y="366"/>
                    <a:pt x="822" y="320"/>
                    <a:pt x="708" y="274"/>
                  </a:cubicBezTo>
                  <a:cubicBezTo>
                    <a:pt x="480" y="160"/>
                    <a:pt x="251" y="6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0"/>
            <p:cNvSpPr/>
            <p:nvPr/>
          </p:nvSpPr>
          <p:spPr>
            <a:xfrm>
              <a:off x="6084624" y="2323374"/>
              <a:ext cx="9142" cy="9683"/>
            </a:xfrm>
            <a:custGeom>
              <a:avLst/>
              <a:gdLst/>
              <a:ahLst/>
              <a:cxnLst/>
              <a:rect l="l" t="t" r="r" b="b"/>
              <a:pathLst>
                <a:path w="389" h="412" extrusionOk="0">
                  <a:moveTo>
                    <a:pt x="389" y="1"/>
                  </a:moveTo>
                  <a:cubicBezTo>
                    <a:pt x="252" y="137"/>
                    <a:pt x="138" y="252"/>
                    <a:pt x="1" y="389"/>
                  </a:cubicBezTo>
                  <a:lnTo>
                    <a:pt x="23" y="411"/>
                  </a:lnTo>
                  <a:cubicBezTo>
                    <a:pt x="69" y="389"/>
                    <a:pt x="138" y="366"/>
                    <a:pt x="160" y="343"/>
                  </a:cubicBezTo>
                  <a:cubicBezTo>
                    <a:pt x="206" y="320"/>
                    <a:pt x="252" y="297"/>
                    <a:pt x="275" y="274"/>
                  </a:cubicBezTo>
                  <a:cubicBezTo>
                    <a:pt x="297" y="229"/>
                    <a:pt x="343" y="206"/>
                    <a:pt x="366" y="160"/>
                  </a:cubicBezTo>
                  <a:cubicBezTo>
                    <a:pt x="389" y="115"/>
                    <a:pt x="389" y="69"/>
                    <a:pt x="389" y="23"/>
                  </a:cubicBezTo>
                  <a:lnTo>
                    <a:pt x="3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6076586" y="2338392"/>
              <a:ext cx="28979" cy="20095"/>
            </a:xfrm>
            <a:custGeom>
              <a:avLst/>
              <a:gdLst/>
              <a:ahLst/>
              <a:cxnLst/>
              <a:rect l="l" t="t" r="r" b="b"/>
              <a:pathLst>
                <a:path w="1233" h="855" extrusionOk="0">
                  <a:moveTo>
                    <a:pt x="1233" y="1"/>
                  </a:moveTo>
                  <a:lnTo>
                    <a:pt x="1233" y="1"/>
                  </a:lnTo>
                  <a:cubicBezTo>
                    <a:pt x="1073" y="183"/>
                    <a:pt x="868" y="366"/>
                    <a:pt x="662" y="526"/>
                  </a:cubicBezTo>
                  <a:cubicBezTo>
                    <a:pt x="571" y="594"/>
                    <a:pt x="457" y="663"/>
                    <a:pt x="343" y="731"/>
                  </a:cubicBezTo>
                  <a:cubicBezTo>
                    <a:pt x="297" y="765"/>
                    <a:pt x="234" y="788"/>
                    <a:pt x="171" y="788"/>
                  </a:cubicBezTo>
                  <a:cubicBezTo>
                    <a:pt x="109" y="788"/>
                    <a:pt x="46" y="765"/>
                    <a:pt x="0" y="708"/>
                  </a:cubicBezTo>
                  <a:lnTo>
                    <a:pt x="0" y="731"/>
                  </a:lnTo>
                  <a:cubicBezTo>
                    <a:pt x="23" y="800"/>
                    <a:pt x="92" y="845"/>
                    <a:pt x="183" y="845"/>
                  </a:cubicBezTo>
                  <a:cubicBezTo>
                    <a:pt x="203" y="852"/>
                    <a:pt x="223" y="855"/>
                    <a:pt x="243" y="855"/>
                  </a:cubicBezTo>
                  <a:cubicBezTo>
                    <a:pt x="291" y="855"/>
                    <a:pt x="340" y="838"/>
                    <a:pt x="388" y="822"/>
                  </a:cubicBezTo>
                  <a:cubicBezTo>
                    <a:pt x="525" y="754"/>
                    <a:pt x="617" y="685"/>
                    <a:pt x="731" y="594"/>
                  </a:cubicBezTo>
                  <a:cubicBezTo>
                    <a:pt x="845" y="526"/>
                    <a:pt x="936" y="434"/>
                    <a:pt x="1027" y="320"/>
                  </a:cubicBezTo>
                  <a:cubicBezTo>
                    <a:pt x="1119" y="229"/>
                    <a:pt x="1187" y="115"/>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6083026" y="2349132"/>
              <a:ext cx="28979" cy="18073"/>
            </a:xfrm>
            <a:custGeom>
              <a:avLst/>
              <a:gdLst/>
              <a:ahLst/>
              <a:cxnLst/>
              <a:rect l="l" t="t" r="r" b="b"/>
              <a:pathLst>
                <a:path w="1233" h="769" extrusionOk="0">
                  <a:moveTo>
                    <a:pt x="1210" y="0"/>
                  </a:moveTo>
                  <a:cubicBezTo>
                    <a:pt x="1096" y="91"/>
                    <a:pt x="982" y="183"/>
                    <a:pt x="868" y="274"/>
                  </a:cubicBezTo>
                  <a:cubicBezTo>
                    <a:pt x="776" y="388"/>
                    <a:pt x="662" y="502"/>
                    <a:pt x="548" y="571"/>
                  </a:cubicBezTo>
                  <a:cubicBezTo>
                    <a:pt x="473" y="627"/>
                    <a:pt x="367" y="668"/>
                    <a:pt x="281" y="668"/>
                  </a:cubicBezTo>
                  <a:cubicBezTo>
                    <a:pt x="262" y="668"/>
                    <a:pt x="245" y="666"/>
                    <a:pt x="228" y="662"/>
                  </a:cubicBezTo>
                  <a:cubicBezTo>
                    <a:pt x="137" y="616"/>
                    <a:pt x="69" y="479"/>
                    <a:pt x="0" y="343"/>
                  </a:cubicBezTo>
                  <a:lnTo>
                    <a:pt x="0" y="343"/>
                  </a:lnTo>
                  <a:cubicBezTo>
                    <a:pt x="23" y="479"/>
                    <a:pt x="46" y="639"/>
                    <a:pt x="206" y="731"/>
                  </a:cubicBezTo>
                  <a:cubicBezTo>
                    <a:pt x="247" y="758"/>
                    <a:pt x="290" y="769"/>
                    <a:pt x="334" y="769"/>
                  </a:cubicBezTo>
                  <a:cubicBezTo>
                    <a:pt x="435" y="769"/>
                    <a:pt x="537" y="710"/>
                    <a:pt x="616" y="662"/>
                  </a:cubicBezTo>
                  <a:cubicBezTo>
                    <a:pt x="731" y="571"/>
                    <a:pt x="845" y="457"/>
                    <a:pt x="936" y="343"/>
                  </a:cubicBezTo>
                  <a:cubicBezTo>
                    <a:pt x="1050" y="228"/>
                    <a:pt x="1141" y="114"/>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6094824" y="2363610"/>
              <a:ext cx="18261" cy="10224"/>
            </a:xfrm>
            <a:custGeom>
              <a:avLst/>
              <a:gdLst/>
              <a:ahLst/>
              <a:cxnLst/>
              <a:rect l="l" t="t" r="r" b="b"/>
              <a:pathLst>
                <a:path w="777" h="435" extrusionOk="0">
                  <a:moveTo>
                    <a:pt x="0" y="0"/>
                  </a:moveTo>
                  <a:cubicBezTo>
                    <a:pt x="0" y="92"/>
                    <a:pt x="23" y="183"/>
                    <a:pt x="69" y="251"/>
                  </a:cubicBezTo>
                  <a:cubicBezTo>
                    <a:pt x="92" y="297"/>
                    <a:pt x="114" y="343"/>
                    <a:pt x="137" y="388"/>
                  </a:cubicBezTo>
                  <a:cubicBezTo>
                    <a:pt x="183" y="411"/>
                    <a:pt x="229" y="411"/>
                    <a:pt x="274" y="434"/>
                  </a:cubicBezTo>
                  <a:cubicBezTo>
                    <a:pt x="366" y="434"/>
                    <a:pt x="457" y="411"/>
                    <a:pt x="548" y="388"/>
                  </a:cubicBezTo>
                  <a:cubicBezTo>
                    <a:pt x="617" y="366"/>
                    <a:pt x="731" y="320"/>
                    <a:pt x="776" y="251"/>
                  </a:cubicBezTo>
                  <a:lnTo>
                    <a:pt x="776" y="229"/>
                  </a:lnTo>
                  <a:cubicBezTo>
                    <a:pt x="662" y="297"/>
                    <a:pt x="617" y="274"/>
                    <a:pt x="503" y="297"/>
                  </a:cubicBezTo>
                  <a:cubicBezTo>
                    <a:pt x="411" y="320"/>
                    <a:pt x="343" y="320"/>
                    <a:pt x="274" y="320"/>
                  </a:cubicBezTo>
                  <a:lnTo>
                    <a:pt x="206" y="320"/>
                  </a:lnTo>
                  <a:cubicBezTo>
                    <a:pt x="183" y="297"/>
                    <a:pt x="160" y="274"/>
                    <a:pt x="137" y="229"/>
                  </a:cubicBezTo>
                  <a:cubicBezTo>
                    <a:pt x="92" y="160"/>
                    <a:pt x="46" y="92"/>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0"/>
            <p:cNvSpPr/>
            <p:nvPr/>
          </p:nvSpPr>
          <p:spPr>
            <a:xfrm>
              <a:off x="5235444" y="1956270"/>
              <a:ext cx="565447" cy="473857"/>
            </a:xfrm>
            <a:custGeom>
              <a:avLst/>
              <a:gdLst/>
              <a:ahLst/>
              <a:cxnLst/>
              <a:rect l="l" t="t" r="r" b="b"/>
              <a:pathLst>
                <a:path w="24059" h="20162" extrusionOk="0">
                  <a:moveTo>
                    <a:pt x="19066" y="0"/>
                  </a:moveTo>
                  <a:cubicBezTo>
                    <a:pt x="18471" y="0"/>
                    <a:pt x="17876" y="66"/>
                    <a:pt x="17302" y="191"/>
                  </a:cubicBezTo>
                  <a:cubicBezTo>
                    <a:pt x="11755" y="1332"/>
                    <a:pt x="2945" y="5303"/>
                    <a:pt x="0" y="8134"/>
                  </a:cubicBezTo>
                  <a:cubicBezTo>
                    <a:pt x="0" y="8134"/>
                    <a:pt x="12681" y="20162"/>
                    <a:pt x="17298" y="20162"/>
                  </a:cubicBezTo>
                  <a:cubicBezTo>
                    <a:pt x="17411" y="20162"/>
                    <a:pt x="17519" y="20155"/>
                    <a:pt x="17621" y="20140"/>
                  </a:cubicBezTo>
                  <a:lnTo>
                    <a:pt x="17370" y="16739"/>
                  </a:lnTo>
                  <a:cubicBezTo>
                    <a:pt x="17370" y="16739"/>
                    <a:pt x="13490" y="16282"/>
                    <a:pt x="13946" y="16054"/>
                  </a:cubicBezTo>
                  <a:cubicBezTo>
                    <a:pt x="14426" y="15826"/>
                    <a:pt x="17667" y="14593"/>
                    <a:pt x="18306" y="14228"/>
                  </a:cubicBezTo>
                  <a:cubicBezTo>
                    <a:pt x="18811" y="13958"/>
                    <a:pt x="19187" y="13929"/>
                    <a:pt x="19323" y="13929"/>
                  </a:cubicBezTo>
                  <a:cubicBezTo>
                    <a:pt x="19360" y="13929"/>
                    <a:pt x="19379" y="13931"/>
                    <a:pt x="19379" y="13931"/>
                  </a:cubicBezTo>
                  <a:lnTo>
                    <a:pt x="23967" y="3272"/>
                  </a:lnTo>
                  <a:cubicBezTo>
                    <a:pt x="24058" y="2633"/>
                    <a:pt x="22917" y="1126"/>
                    <a:pt x="22369" y="807"/>
                  </a:cubicBezTo>
                  <a:cubicBezTo>
                    <a:pt x="21375" y="250"/>
                    <a:pt x="20221" y="0"/>
                    <a:pt x="19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0"/>
            <p:cNvSpPr/>
            <p:nvPr/>
          </p:nvSpPr>
          <p:spPr>
            <a:xfrm>
              <a:off x="5207100" y="1959654"/>
              <a:ext cx="458604" cy="166750"/>
            </a:xfrm>
            <a:custGeom>
              <a:avLst/>
              <a:gdLst/>
              <a:ahLst/>
              <a:cxnLst/>
              <a:rect l="l" t="t" r="r" b="b"/>
              <a:pathLst>
                <a:path w="19513" h="7095" extrusionOk="0">
                  <a:moveTo>
                    <a:pt x="19284" y="1"/>
                  </a:moveTo>
                  <a:cubicBezTo>
                    <a:pt x="16613" y="69"/>
                    <a:pt x="13897" y="1142"/>
                    <a:pt x="11409" y="2010"/>
                  </a:cubicBezTo>
                  <a:cubicBezTo>
                    <a:pt x="7574" y="3379"/>
                    <a:pt x="3808" y="5000"/>
                    <a:pt x="179" y="6780"/>
                  </a:cubicBezTo>
                  <a:cubicBezTo>
                    <a:pt x="0" y="6859"/>
                    <a:pt x="115" y="7094"/>
                    <a:pt x="268" y="7094"/>
                  </a:cubicBezTo>
                  <a:cubicBezTo>
                    <a:pt x="291" y="7094"/>
                    <a:pt x="315" y="7089"/>
                    <a:pt x="339" y="7077"/>
                  </a:cubicBezTo>
                  <a:cubicBezTo>
                    <a:pt x="3968" y="5274"/>
                    <a:pt x="7689" y="3676"/>
                    <a:pt x="11500" y="2329"/>
                  </a:cubicBezTo>
                  <a:cubicBezTo>
                    <a:pt x="13943" y="1462"/>
                    <a:pt x="16659" y="412"/>
                    <a:pt x="19284" y="343"/>
                  </a:cubicBezTo>
                  <a:cubicBezTo>
                    <a:pt x="19512" y="343"/>
                    <a:pt x="19512" y="1"/>
                    <a:pt x="1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0"/>
            <p:cNvSpPr/>
            <p:nvPr/>
          </p:nvSpPr>
          <p:spPr>
            <a:xfrm>
              <a:off x="5624898" y="1985765"/>
              <a:ext cx="204942" cy="312137"/>
            </a:xfrm>
            <a:custGeom>
              <a:avLst/>
              <a:gdLst/>
              <a:ahLst/>
              <a:cxnLst/>
              <a:rect l="l" t="t" r="r" b="b"/>
              <a:pathLst>
                <a:path w="8720" h="13281" extrusionOk="0">
                  <a:moveTo>
                    <a:pt x="4312" y="0"/>
                  </a:moveTo>
                  <a:cubicBezTo>
                    <a:pt x="4054" y="0"/>
                    <a:pt x="3847" y="30"/>
                    <a:pt x="3721" y="54"/>
                  </a:cubicBezTo>
                  <a:cubicBezTo>
                    <a:pt x="3196" y="145"/>
                    <a:pt x="1416" y="237"/>
                    <a:pt x="1530" y="4391"/>
                  </a:cubicBezTo>
                  <a:cubicBezTo>
                    <a:pt x="1530" y="4482"/>
                    <a:pt x="1484" y="4551"/>
                    <a:pt x="1393" y="4551"/>
                  </a:cubicBezTo>
                  <a:cubicBezTo>
                    <a:pt x="1348" y="4551"/>
                    <a:pt x="1295" y="4549"/>
                    <a:pt x="1237" y="4549"/>
                  </a:cubicBezTo>
                  <a:cubicBezTo>
                    <a:pt x="848" y="4549"/>
                    <a:pt x="214" y="4601"/>
                    <a:pt x="115" y="5395"/>
                  </a:cubicBezTo>
                  <a:cubicBezTo>
                    <a:pt x="0" y="6308"/>
                    <a:pt x="891" y="6833"/>
                    <a:pt x="1416" y="6856"/>
                  </a:cubicBezTo>
                  <a:cubicBezTo>
                    <a:pt x="1575" y="6856"/>
                    <a:pt x="1918" y="6902"/>
                    <a:pt x="2032" y="7016"/>
                  </a:cubicBezTo>
                  <a:cubicBezTo>
                    <a:pt x="2351" y="7358"/>
                    <a:pt x="2488" y="8111"/>
                    <a:pt x="2739" y="9047"/>
                  </a:cubicBezTo>
                  <a:cubicBezTo>
                    <a:pt x="3287" y="11147"/>
                    <a:pt x="1644" y="12083"/>
                    <a:pt x="1644" y="12083"/>
                  </a:cubicBezTo>
                  <a:cubicBezTo>
                    <a:pt x="1644" y="12083"/>
                    <a:pt x="4068" y="13280"/>
                    <a:pt x="5671" y="13280"/>
                  </a:cubicBezTo>
                  <a:cubicBezTo>
                    <a:pt x="6473" y="13280"/>
                    <a:pt x="7069" y="12981"/>
                    <a:pt x="7053" y="12083"/>
                  </a:cubicBezTo>
                  <a:cubicBezTo>
                    <a:pt x="7053" y="12083"/>
                    <a:pt x="6620" y="7130"/>
                    <a:pt x="6643" y="7107"/>
                  </a:cubicBezTo>
                  <a:cubicBezTo>
                    <a:pt x="7076" y="6696"/>
                    <a:pt x="8720" y="6491"/>
                    <a:pt x="7693" y="2976"/>
                  </a:cubicBezTo>
                  <a:cubicBezTo>
                    <a:pt x="6919" y="405"/>
                    <a:pt x="5268" y="0"/>
                    <a:pt x="4312"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0"/>
            <p:cNvSpPr/>
            <p:nvPr/>
          </p:nvSpPr>
          <p:spPr>
            <a:xfrm>
              <a:off x="5611008" y="1977915"/>
              <a:ext cx="141039" cy="114269"/>
            </a:xfrm>
            <a:custGeom>
              <a:avLst/>
              <a:gdLst/>
              <a:ahLst/>
              <a:cxnLst/>
              <a:rect l="l" t="t" r="r" b="b"/>
              <a:pathLst>
                <a:path w="6001" h="4862" extrusionOk="0">
                  <a:moveTo>
                    <a:pt x="5096" y="0"/>
                  </a:moveTo>
                  <a:cubicBezTo>
                    <a:pt x="1" y="0"/>
                    <a:pt x="2052" y="4862"/>
                    <a:pt x="2052" y="4862"/>
                  </a:cubicBezTo>
                  <a:cubicBezTo>
                    <a:pt x="2646" y="4497"/>
                    <a:pt x="6001" y="46"/>
                    <a:pt x="6001" y="46"/>
                  </a:cubicBezTo>
                  <a:cubicBezTo>
                    <a:pt x="5677" y="15"/>
                    <a:pt x="5376" y="0"/>
                    <a:pt x="5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0"/>
            <p:cNvSpPr/>
            <p:nvPr/>
          </p:nvSpPr>
          <p:spPr>
            <a:xfrm>
              <a:off x="5637237" y="2108611"/>
              <a:ext cx="28979" cy="18990"/>
            </a:xfrm>
            <a:custGeom>
              <a:avLst/>
              <a:gdLst/>
              <a:ahLst/>
              <a:cxnLst/>
              <a:rect l="l" t="t" r="r" b="b"/>
              <a:pathLst>
                <a:path w="1233" h="808" extrusionOk="0">
                  <a:moveTo>
                    <a:pt x="503" y="0"/>
                  </a:moveTo>
                  <a:cubicBezTo>
                    <a:pt x="198" y="0"/>
                    <a:pt x="0" y="419"/>
                    <a:pt x="0" y="419"/>
                  </a:cubicBezTo>
                  <a:lnTo>
                    <a:pt x="1233" y="807"/>
                  </a:lnTo>
                  <a:cubicBezTo>
                    <a:pt x="959" y="186"/>
                    <a:pt x="707" y="0"/>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0"/>
            <p:cNvSpPr/>
            <p:nvPr/>
          </p:nvSpPr>
          <p:spPr>
            <a:xfrm>
              <a:off x="5767063" y="2086260"/>
              <a:ext cx="30060" cy="21176"/>
            </a:xfrm>
            <a:custGeom>
              <a:avLst/>
              <a:gdLst/>
              <a:ahLst/>
              <a:cxnLst/>
              <a:rect l="l" t="t" r="r" b="b"/>
              <a:pathLst>
                <a:path w="1279" h="901" extrusionOk="0">
                  <a:moveTo>
                    <a:pt x="1255" y="1"/>
                  </a:moveTo>
                  <a:lnTo>
                    <a:pt x="0" y="640"/>
                  </a:lnTo>
                  <a:cubicBezTo>
                    <a:pt x="0" y="640"/>
                    <a:pt x="371" y="901"/>
                    <a:pt x="686" y="901"/>
                  </a:cubicBezTo>
                  <a:cubicBezTo>
                    <a:pt x="777" y="901"/>
                    <a:pt x="864" y="879"/>
                    <a:pt x="936" y="822"/>
                  </a:cubicBezTo>
                  <a:cubicBezTo>
                    <a:pt x="1278" y="594"/>
                    <a:pt x="1255"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0"/>
            <p:cNvSpPr/>
            <p:nvPr/>
          </p:nvSpPr>
          <p:spPr>
            <a:xfrm>
              <a:off x="5774019" y="2064803"/>
              <a:ext cx="17204" cy="21481"/>
            </a:xfrm>
            <a:custGeom>
              <a:avLst/>
              <a:gdLst/>
              <a:ahLst/>
              <a:cxnLst/>
              <a:rect l="l" t="t" r="r" b="b"/>
              <a:pathLst>
                <a:path w="732" h="914" extrusionOk="0">
                  <a:moveTo>
                    <a:pt x="1" y="1"/>
                  </a:moveTo>
                  <a:lnTo>
                    <a:pt x="206" y="914"/>
                  </a:lnTo>
                  <a:lnTo>
                    <a:pt x="640" y="708"/>
                  </a:lnTo>
                  <a:cubicBezTo>
                    <a:pt x="708" y="685"/>
                    <a:pt x="731" y="571"/>
                    <a:pt x="663" y="526"/>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0"/>
            <p:cNvSpPr/>
            <p:nvPr/>
          </p:nvSpPr>
          <p:spPr>
            <a:xfrm>
              <a:off x="5734183" y="2043768"/>
              <a:ext cx="17345" cy="14078"/>
            </a:xfrm>
            <a:custGeom>
              <a:avLst/>
              <a:gdLst/>
              <a:ahLst/>
              <a:cxnLst/>
              <a:rect l="l" t="t" r="r" b="b"/>
              <a:pathLst>
                <a:path w="738" h="599" extrusionOk="0">
                  <a:moveTo>
                    <a:pt x="462" y="1"/>
                  </a:moveTo>
                  <a:cubicBezTo>
                    <a:pt x="379" y="1"/>
                    <a:pt x="291" y="25"/>
                    <a:pt x="212" y="74"/>
                  </a:cubicBezTo>
                  <a:cubicBezTo>
                    <a:pt x="71" y="175"/>
                    <a:pt x="1" y="599"/>
                    <a:pt x="66" y="599"/>
                  </a:cubicBezTo>
                  <a:cubicBezTo>
                    <a:pt x="74" y="599"/>
                    <a:pt x="85" y="592"/>
                    <a:pt x="98" y="576"/>
                  </a:cubicBezTo>
                  <a:cubicBezTo>
                    <a:pt x="349" y="211"/>
                    <a:pt x="737" y="120"/>
                    <a:pt x="737" y="120"/>
                  </a:cubicBezTo>
                  <a:cubicBezTo>
                    <a:pt x="672" y="42"/>
                    <a:pt x="571"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0"/>
            <p:cNvSpPr/>
            <p:nvPr/>
          </p:nvSpPr>
          <p:spPr>
            <a:xfrm>
              <a:off x="5772962" y="2028868"/>
              <a:ext cx="22022" cy="8602"/>
            </a:xfrm>
            <a:custGeom>
              <a:avLst/>
              <a:gdLst/>
              <a:ahLst/>
              <a:cxnLst/>
              <a:rect l="l" t="t" r="r" b="b"/>
              <a:pathLst>
                <a:path w="937" h="366" extrusionOk="0">
                  <a:moveTo>
                    <a:pt x="388" y="0"/>
                  </a:moveTo>
                  <a:cubicBezTo>
                    <a:pt x="160" y="23"/>
                    <a:pt x="0" y="183"/>
                    <a:pt x="23" y="366"/>
                  </a:cubicBezTo>
                  <a:cubicBezTo>
                    <a:pt x="23" y="366"/>
                    <a:pt x="204" y="269"/>
                    <a:pt x="470" y="269"/>
                  </a:cubicBezTo>
                  <a:cubicBezTo>
                    <a:pt x="569" y="269"/>
                    <a:pt x="681" y="283"/>
                    <a:pt x="799" y="320"/>
                  </a:cubicBezTo>
                  <a:cubicBezTo>
                    <a:pt x="810" y="323"/>
                    <a:pt x="819" y="324"/>
                    <a:pt x="826" y="324"/>
                  </a:cubicBezTo>
                  <a:cubicBezTo>
                    <a:pt x="937" y="324"/>
                    <a:pt x="582"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0"/>
            <p:cNvSpPr/>
            <p:nvPr/>
          </p:nvSpPr>
          <p:spPr>
            <a:xfrm>
              <a:off x="5751504" y="2064732"/>
              <a:ext cx="9142" cy="13067"/>
            </a:xfrm>
            <a:custGeom>
              <a:avLst/>
              <a:gdLst/>
              <a:ahLst/>
              <a:cxnLst/>
              <a:rect l="l" t="t" r="r" b="b"/>
              <a:pathLst>
                <a:path w="389" h="556" extrusionOk="0">
                  <a:moveTo>
                    <a:pt x="114" y="0"/>
                  </a:moveTo>
                  <a:cubicBezTo>
                    <a:pt x="106" y="0"/>
                    <a:pt x="98" y="1"/>
                    <a:pt x="91" y="4"/>
                  </a:cubicBezTo>
                  <a:cubicBezTo>
                    <a:pt x="23" y="49"/>
                    <a:pt x="0" y="186"/>
                    <a:pt x="69" y="346"/>
                  </a:cubicBezTo>
                  <a:cubicBezTo>
                    <a:pt x="130" y="469"/>
                    <a:pt x="228" y="555"/>
                    <a:pt x="297" y="555"/>
                  </a:cubicBezTo>
                  <a:cubicBezTo>
                    <a:pt x="305" y="555"/>
                    <a:pt x="313" y="554"/>
                    <a:pt x="320" y="552"/>
                  </a:cubicBezTo>
                  <a:cubicBezTo>
                    <a:pt x="388" y="529"/>
                    <a:pt x="388" y="369"/>
                    <a:pt x="343" y="232"/>
                  </a:cubicBezTo>
                  <a:cubicBezTo>
                    <a:pt x="281" y="89"/>
                    <a:pt x="183"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0"/>
            <p:cNvSpPr/>
            <p:nvPr/>
          </p:nvSpPr>
          <p:spPr>
            <a:xfrm>
              <a:off x="5778861" y="2052394"/>
              <a:ext cx="8602" cy="12527"/>
            </a:xfrm>
            <a:custGeom>
              <a:avLst/>
              <a:gdLst/>
              <a:ahLst/>
              <a:cxnLst/>
              <a:rect l="l" t="t" r="r" b="b"/>
              <a:pathLst>
                <a:path w="366" h="533" extrusionOk="0">
                  <a:moveTo>
                    <a:pt x="113" y="0"/>
                  </a:moveTo>
                  <a:cubicBezTo>
                    <a:pt x="106" y="0"/>
                    <a:pt x="99" y="1"/>
                    <a:pt x="92" y="4"/>
                  </a:cubicBezTo>
                  <a:cubicBezTo>
                    <a:pt x="23" y="27"/>
                    <a:pt x="0" y="164"/>
                    <a:pt x="69" y="300"/>
                  </a:cubicBezTo>
                  <a:cubicBezTo>
                    <a:pt x="110" y="444"/>
                    <a:pt x="206" y="532"/>
                    <a:pt x="275" y="532"/>
                  </a:cubicBezTo>
                  <a:cubicBezTo>
                    <a:pt x="283" y="532"/>
                    <a:pt x="290" y="531"/>
                    <a:pt x="297" y="529"/>
                  </a:cubicBezTo>
                  <a:cubicBezTo>
                    <a:pt x="365" y="483"/>
                    <a:pt x="365" y="346"/>
                    <a:pt x="320" y="209"/>
                  </a:cubicBezTo>
                  <a:cubicBezTo>
                    <a:pt x="258" y="86"/>
                    <a:pt x="179"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0"/>
            <p:cNvSpPr/>
            <p:nvPr/>
          </p:nvSpPr>
          <p:spPr>
            <a:xfrm>
              <a:off x="5643136" y="1985154"/>
              <a:ext cx="105127" cy="107665"/>
            </a:xfrm>
            <a:custGeom>
              <a:avLst/>
              <a:gdLst/>
              <a:ahLst/>
              <a:cxnLst/>
              <a:rect l="l" t="t" r="r" b="b"/>
              <a:pathLst>
                <a:path w="4473" h="4581" extrusionOk="0">
                  <a:moveTo>
                    <a:pt x="4246" y="0"/>
                  </a:moveTo>
                  <a:cubicBezTo>
                    <a:pt x="4166" y="0"/>
                    <a:pt x="4086" y="57"/>
                    <a:pt x="4086" y="171"/>
                  </a:cubicBezTo>
                  <a:cubicBezTo>
                    <a:pt x="4153" y="2077"/>
                    <a:pt x="2348" y="4240"/>
                    <a:pt x="384" y="4240"/>
                  </a:cubicBezTo>
                  <a:cubicBezTo>
                    <a:pt x="325" y="4240"/>
                    <a:pt x="265" y="4238"/>
                    <a:pt x="206" y="4234"/>
                  </a:cubicBezTo>
                  <a:cubicBezTo>
                    <a:pt x="0" y="4234"/>
                    <a:pt x="0" y="4554"/>
                    <a:pt x="206" y="4577"/>
                  </a:cubicBezTo>
                  <a:cubicBezTo>
                    <a:pt x="257" y="4579"/>
                    <a:pt x="309" y="4581"/>
                    <a:pt x="360" y="4581"/>
                  </a:cubicBezTo>
                  <a:cubicBezTo>
                    <a:pt x="2514" y="4581"/>
                    <a:pt x="4473" y="2267"/>
                    <a:pt x="4406" y="171"/>
                  </a:cubicBezTo>
                  <a:cubicBezTo>
                    <a:pt x="4406" y="57"/>
                    <a:pt x="4326" y="0"/>
                    <a:pt x="4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0"/>
            <p:cNvSpPr/>
            <p:nvPr/>
          </p:nvSpPr>
          <p:spPr>
            <a:xfrm>
              <a:off x="5656556" y="2157072"/>
              <a:ext cx="33280" cy="33280"/>
            </a:xfrm>
            <a:custGeom>
              <a:avLst/>
              <a:gdLst/>
              <a:ahLst/>
              <a:cxnLst/>
              <a:rect l="l" t="t" r="r" b="b"/>
              <a:pathLst>
                <a:path w="1416" h="1416" extrusionOk="0">
                  <a:moveTo>
                    <a:pt x="708" y="1"/>
                  </a:moveTo>
                  <a:cubicBezTo>
                    <a:pt x="320" y="1"/>
                    <a:pt x="0" y="320"/>
                    <a:pt x="0" y="708"/>
                  </a:cubicBezTo>
                  <a:cubicBezTo>
                    <a:pt x="0" y="1096"/>
                    <a:pt x="320" y="1416"/>
                    <a:pt x="708" y="1416"/>
                  </a:cubicBezTo>
                  <a:cubicBezTo>
                    <a:pt x="1096" y="1416"/>
                    <a:pt x="1415" y="1096"/>
                    <a:pt x="1415" y="708"/>
                  </a:cubicBezTo>
                  <a:cubicBezTo>
                    <a:pt x="1415" y="320"/>
                    <a:pt x="1096" y="1"/>
                    <a:pt x="708"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0"/>
            <p:cNvSpPr/>
            <p:nvPr/>
          </p:nvSpPr>
          <p:spPr>
            <a:xfrm>
              <a:off x="5656556" y="2190328"/>
              <a:ext cx="33280" cy="33303"/>
            </a:xfrm>
            <a:custGeom>
              <a:avLst/>
              <a:gdLst/>
              <a:ahLst/>
              <a:cxnLst/>
              <a:rect l="l" t="t" r="r" b="b"/>
              <a:pathLst>
                <a:path w="1416" h="1417" extrusionOk="0">
                  <a:moveTo>
                    <a:pt x="708" y="1"/>
                  </a:moveTo>
                  <a:cubicBezTo>
                    <a:pt x="320" y="1"/>
                    <a:pt x="0" y="320"/>
                    <a:pt x="0" y="708"/>
                  </a:cubicBezTo>
                  <a:cubicBezTo>
                    <a:pt x="0" y="1096"/>
                    <a:pt x="320" y="1416"/>
                    <a:pt x="708" y="1416"/>
                  </a:cubicBezTo>
                  <a:cubicBezTo>
                    <a:pt x="1096" y="1416"/>
                    <a:pt x="1415" y="1096"/>
                    <a:pt x="1415" y="708"/>
                  </a:cubicBezTo>
                  <a:cubicBezTo>
                    <a:pt x="1415" y="320"/>
                    <a:pt x="1096" y="1"/>
                    <a:pt x="708"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0"/>
            <p:cNvSpPr/>
            <p:nvPr/>
          </p:nvSpPr>
          <p:spPr>
            <a:xfrm>
              <a:off x="5651174" y="2136156"/>
              <a:ext cx="45101" cy="34901"/>
            </a:xfrm>
            <a:custGeom>
              <a:avLst/>
              <a:gdLst/>
              <a:ahLst/>
              <a:cxnLst/>
              <a:rect l="l" t="t" r="r" b="b"/>
              <a:pathLst>
                <a:path w="1919" h="1485" extrusionOk="0">
                  <a:moveTo>
                    <a:pt x="1" y="0"/>
                  </a:moveTo>
                  <a:lnTo>
                    <a:pt x="937" y="1484"/>
                  </a:lnTo>
                  <a:lnTo>
                    <a:pt x="1918" y="69"/>
                  </a:lnTo>
                  <a:lnTo>
                    <a:pt x="1"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0"/>
            <p:cNvSpPr/>
            <p:nvPr/>
          </p:nvSpPr>
          <p:spPr>
            <a:xfrm>
              <a:off x="5683912" y="3842580"/>
              <a:ext cx="107312" cy="150228"/>
            </a:xfrm>
            <a:custGeom>
              <a:avLst/>
              <a:gdLst/>
              <a:ahLst/>
              <a:cxnLst/>
              <a:rect l="l" t="t" r="r" b="b"/>
              <a:pathLst>
                <a:path w="4566" h="6392" extrusionOk="0">
                  <a:moveTo>
                    <a:pt x="4565" y="1"/>
                  </a:moveTo>
                  <a:lnTo>
                    <a:pt x="0" y="115"/>
                  </a:lnTo>
                  <a:lnTo>
                    <a:pt x="616" y="4383"/>
                  </a:lnTo>
                  <a:cubicBezTo>
                    <a:pt x="616" y="4383"/>
                    <a:pt x="1291" y="6391"/>
                    <a:pt x="2034" y="6391"/>
                  </a:cubicBezTo>
                  <a:cubicBezTo>
                    <a:pt x="2177" y="6391"/>
                    <a:pt x="2322" y="6317"/>
                    <a:pt x="2465" y="6141"/>
                  </a:cubicBezTo>
                  <a:cubicBezTo>
                    <a:pt x="3378" y="5045"/>
                    <a:pt x="4268" y="4452"/>
                    <a:pt x="4268" y="4452"/>
                  </a:cubicBezTo>
                  <a:lnTo>
                    <a:pt x="4565"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0"/>
            <p:cNvSpPr/>
            <p:nvPr/>
          </p:nvSpPr>
          <p:spPr>
            <a:xfrm>
              <a:off x="5363107" y="3847421"/>
              <a:ext cx="90156" cy="121273"/>
            </a:xfrm>
            <a:custGeom>
              <a:avLst/>
              <a:gdLst/>
              <a:ahLst/>
              <a:cxnLst/>
              <a:rect l="l" t="t" r="r" b="b"/>
              <a:pathLst>
                <a:path w="3836" h="5160" extrusionOk="0">
                  <a:moveTo>
                    <a:pt x="1" y="0"/>
                  </a:moveTo>
                  <a:lnTo>
                    <a:pt x="115" y="3949"/>
                  </a:lnTo>
                  <a:cubicBezTo>
                    <a:pt x="115" y="3949"/>
                    <a:pt x="457" y="5113"/>
                    <a:pt x="1119" y="5159"/>
                  </a:cubicBezTo>
                  <a:cubicBezTo>
                    <a:pt x="1124" y="5159"/>
                    <a:pt x="1128" y="5159"/>
                    <a:pt x="1133" y="5159"/>
                  </a:cubicBezTo>
                  <a:cubicBezTo>
                    <a:pt x="1510" y="5159"/>
                    <a:pt x="2511" y="4291"/>
                    <a:pt x="2511" y="4291"/>
                  </a:cubicBezTo>
                  <a:lnTo>
                    <a:pt x="3835"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0"/>
            <p:cNvSpPr/>
            <p:nvPr/>
          </p:nvSpPr>
          <p:spPr>
            <a:xfrm>
              <a:off x="5686051" y="3929891"/>
              <a:ext cx="193684" cy="95115"/>
            </a:xfrm>
            <a:custGeom>
              <a:avLst/>
              <a:gdLst/>
              <a:ahLst/>
              <a:cxnLst/>
              <a:rect l="l" t="t" r="r" b="b"/>
              <a:pathLst>
                <a:path w="8241" h="4047" extrusionOk="0">
                  <a:moveTo>
                    <a:pt x="586" y="0"/>
                  </a:moveTo>
                  <a:cubicBezTo>
                    <a:pt x="566" y="0"/>
                    <a:pt x="546" y="2"/>
                    <a:pt x="525" y="6"/>
                  </a:cubicBezTo>
                  <a:cubicBezTo>
                    <a:pt x="388" y="29"/>
                    <a:pt x="297" y="97"/>
                    <a:pt x="274" y="189"/>
                  </a:cubicBezTo>
                  <a:cubicBezTo>
                    <a:pt x="160" y="828"/>
                    <a:pt x="0" y="3133"/>
                    <a:pt x="69" y="3841"/>
                  </a:cubicBezTo>
                  <a:cubicBezTo>
                    <a:pt x="81" y="3904"/>
                    <a:pt x="466" y="3939"/>
                    <a:pt x="810" y="3939"/>
                  </a:cubicBezTo>
                  <a:cubicBezTo>
                    <a:pt x="1092" y="3939"/>
                    <a:pt x="1347" y="3915"/>
                    <a:pt x="1347" y="3864"/>
                  </a:cubicBezTo>
                  <a:lnTo>
                    <a:pt x="1553" y="3065"/>
                  </a:lnTo>
                  <a:cubicBezTo>
                    <a:pt x="1541" y="2942"/>
                    <a:pt x="1590" y="2885"/>
                    <a:pt x="1656" y="2885"/>
                  </a:cubicBezTo>
                  <a:cubicBezTo>
                    <a:pt x="1725" y="2885"/>
                    <a:pt x="1814" y="2948"/>
                    <a:pt x="1872" y="3065"/>
                  </a:cubicBezTo>
                  <a:lnTo>
                    <a:pt x="2260" y="3886"/>
                  </a:lnTo>
                  <a:cubicBezTo>
                    <a:pt x="2306" y="3978"/>
                    <a:pt x="2420" y="4046"/>
                    <a:pt x="2557" y="4046"/>
                  </a:cubicBezTo>
                  <a:lnTo>
                    <a:pt x="7852" y="4001"/>
                  </a:lnTo>
                  <a:cubicBezTo>
                    <a:pt x="8103" y="4001"/>
                    <a:pt x="8240" y="3772"/>
                    <a:pt x="8058" y="3635"/>
                  </a:cubicBezTo>
                  <a:lnTo>
                    <a:pt x="4474" y="714"/>
                  </a:lnTo>
                  <a:cubicBezTo>
                    <a:pt x="4410" y="671"/>
                    <a:pt x="4330" y="648"/>
                    <a:pt x="4251" y="648"/>
                  </a:cubicBezTo>
                  <a:cubicBezTo>
                    <a:pt x="4164" y="648"/>
                    <a:pt x="4078" y="676"/>
                    <a:pt x="4018" y="737"/>
                  </a:cubicBezTo>
                  <a:cubicBezTo>
                    <a:pt x="3858" y="874"/>
                    <a:pt x="3333" y="1125"/>
                    <a:pt x="2922" y="1262"/>
                  </a:cubicBezTo>
                  <a:cubicBezTo>
                    <a:pt x="2867" y="1280"/>
                    <a:pt x="2807" y="1288"/>
                    <a:pt x="2745" y="1288"/>
                  </a:cubicBezTo>
                  <a:cubicBezTo>
                    <a:pt x="2108" y="1288"/>
                    <a:pt x="1134" y="409"/>
                    <a:pt x="822" y="97"/>
                  </a:cubicBezTo>
                  <a:cubicBezTo>
                    <a:pt x="766" y="41"/>
                    <a:pt x="679" y="0"/>
                    <a:pt x="5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0"/>
            <p:cNvSpPr/>
            <p:nvPr/>
          </p:nvSpPr>
          <p:spPr>
            <a:xfrm>
              <a:off x="5311614" y="3936189"/>
              <a:ext cx="126091" cy="130674"/>
            </a:xfrm>
            <a:custGeom>
              <a:avLst/>
              <a:gdLst/>
              <a:ahLst/>
              <a:cxnLst/>
              <a:rect l="l" t="t" r="r" b="b"/>
              <a:pathLst>
                <a:path w="5365" h="5560" extrusionOk="0">
                  <a:moveTo>
                    <a:pt x="2317" y="1"/>
                  </a:moveTo>
                  <a:cubicBezTo>
                    <a:pt x="2294" y="1"/>
                    <a:pt x="2272" y="12"/>
                    <a:pt x="2260" y="35"/>
                  </a:cubicBezTo>
                  <a:lnTo>
                    <a:pt x="206" y="3436"/>
                  </a:lnTo>
                  <a:cubicBezTo>
                    <a:pt x="0" y="3778"/>
                    <a:pt x="115" y="4166"/>
                    <a:pt x="503" y="4417"/>
                  </a:cubicBezTo>
                  <a:cubicBezTo>
                    <a:pt x="1142" y="4783"/>
                    <a:pt x="1667" y="5536"/>
                    <a:pt x="2078" y="5559"/>
                  </a:cubicBezTo>
                  <a:cubicBezTo>
                    <a:pt x="2088" y="5559"/>
                    <a:pt x="2098" y="5559"/>
                    <a:pt x="2108" y="5559"/>
                  </a:cubicBezTo>
                  <a:cubicBezTo>
                    <a:pt x="2818" y="5559"/>
                    <a:pt x="3936" y="4801"/>
                    <a:pt x="4565" y="4531"/>
                  </a:cubicBezTo>
                  <a:cubicBezTo>
                    <a:pt x="5022" y="4326"/>
                    <a:pt x="5364" y="4052"/>
                    <a:pt x="5296" y="3687"/>
                  </a:cubicBezTo>
                  <a:lnTo>
                    <a:pt x="4794" y="263"/>
                  </a:lnTo>
                  <a:cubicBezTo>
                    <a:pt x="4794" y="235"/>
                    <a:pt x="4768" y="215"/>
                    <a:pt x="4737" y="215"/>
                  </a:cubicBezTo>
                  <a:cubicBezTo>
                    <a:pt x="4718" y="215"/>
                    <a:pt x="4697" y="223"/>
                    <a:pt x="4680" y="240"/>
                  </a:cubicBezTo>
                  <a:lnTo>
                    <a:pt x="3904" y="948"/>
                  </a:lnTo>
                  <a:cubicBezTo>
                    <a:pt x="3792" y="1050"/>
                    <a:pt x="3589" y="1101"/>
                    <a:pt x="3385" y="1101"/>
                  </a:cubicBezTo>
                  <a:cubicBezTo>
                    <a:pt x="3131" y="1101"/>
                    <a:pt x="2874" y="1021"/>
                    <a:pt x="2785" y="857"/>
                  </a:cubicBezTo>
                  <a:cubicBezTo>
                    <a:pt x="2648" y="674"/>
                    <a:pt x="2374" y="35"/>
                    <a:pt x="2374" y="35"/>
                  </a:cubicBezTo>
                  <a:cubicBezTo>
                    <a:pt x="2363" y="12"/>
                    <a:pt x="2340" y="1"/>
                    <a:pt x="231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0"/>
            <p:cNvSpPr/>
            <p:nvPr/>
          </p:nvSpPr>
          <p:spPr>
            <a:xfrm>
              <a:off x="5263858" y="2586434"/>
              <a:ext cx="726392" cy="1281215"/>
            </a:xfrm>
            <a:custGeom>
              <a:avLst/>
              <a:gdLst/>
              <a:ahLst/>
              <a:cxnLst/>
              <a:rect l="l" t="t" r="r" b="b"/>
              <a:pathLst>
                <a:path w="30907" h="54514" extrusionOk="0">
                  <a:moveTo>
                    <a:pt x="21639" y="1"/>
                  </a:moveTo>
                  <a:cubicBezTo>
                    <a:pt x="19194" y="1"/>
                    <a:pt x="16582" y="313"/>
                    <a:pt x="14290" y="380"/>
                  </a:cubicBezTo>
                  <a:cubicBezTo>
                    <a:pt x="12760" y="3119"/>
                    <a:pt x="11939" y="5105"/>
                    <a:pt x="11048" y="8597"/>
                  </a:cubicBezTo>
                  <a:cubicBezTo>
                    <a:pt x="10021" y="12614"/>
                    <a:pt x="480" y="46715"/>
                    <a:pt x="1" y="54042"/>
                  </a:cubicBezTo>
                  <a:cubicBezTo>
                    <a:pt x="812" y="54230"/>
                    <a:pt x="5074" y="54281"/>
                    <a:pt x="8282" y="54281"/>
                  </a:cubicBezTo>
                  <a:cubicBezTo>
                    <a:pt x="10127" y="54281"/>
                    <a:pt x="11624" y="54264"/>
                    <a:pt x="11916" y="54248"/>
                  </a:cubicBezTo>
                  <a:cubicBezTo>
                    <a:pt x="14472" y="46943"/>
                    <a:pt x="17896" y="23182"/>
                    <a:pt x="18992" y="18572"/>
                  </a:cubicBezTo>
                  <a:cubicBezTo>
                    <a:pt x="19063" y="18257"/>
                    <a:pt x="19318" y="18114"/>
                    <a:pt x="19575" y="18114"/>
                  </a:cubicBezTo>
                  <a:cubicBezTo>
                    <a:pt x="19895" y="18114"/>
                    <a:pt x="20217" y="18338"/>
                    <a:pt x="20179" y="18731"/>
                  </a:cubicBezTo>
                  <a:cubicBezTo>
                    <a:pt x="19539" y="24004"/>
                    <a:pt x="15728" y="46167"/>
                    <a:pt x="14061" y="54270"/>
                  </a:cubicBezTo>
                  <a:cubicBezTo>
                    <a:pt x="14420" y="54456"/>
                    <a:pt x="17552" y="54514"/>
                    <a:pt x="20474" y="54514"/>
                  </a:cubicBezTo>
                  <a:cubicBezTo>
                    <a:pt x="22951" y="54514"/>
                    <a:pt x="25278" y="54472"/>
                    <a:pt x="25634" y="54430"/>
                  </a:cubicBezTo>
                  <a:cubicBezTo>
                    <a:pt x="26478" y="45414"/>
                    <a:pt x="30906" y="11222"/>
                    <a:pt x="24219" y="152"/>
                  </a:cubicBezTo>
                  <a:cubicBezTo>
                    <a:pt x="23396" y="42"/>
                    <a:pt x="22529" y="1"/>
                    <a:pt x="21639"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0"/>
            <p:cNvSpPr/>
            <p:nvPr/>
          </p:nvSpPr>
          <p:spPr>
            <a:xfrm>
              <a:off x="5809437" y="2600724"/>
              <a:ext cx="78334" cy="1257454"/>
            </a:xfrm>
            <a:custGeom>
              <a:avLst/>
              <a:gdLst/>
              <a:ahLst/>
              <a:cxnLst/>
              <a:rect l="l" t="t" r="r" b="b"/>
              <a:pathLst>
                <a:path w="3333" h="53503" fill="none" extrusionOk="0">
                  <a:moveTo>
                    <a:pt x="365" y="0"/>
                  </a:moveTo>
                  <a:cubicBezTo>
                    <a:pt x="365" y="0"/>
                    <a:pt x="3333" y="7510"/>
                    <a:pt x="3333" y="17028"/>
                  </a:cubicBezTo>
                  <a:cubicBezTo>
                    <a:pt x="3333" y="26569"/>
                    <a:pt x="0" y="53503"/>
                    <a:pt x="0" y="53503"/>
                  </a:cubicBez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0"/>
            <p:cNvSpPr/>
            <p:nvPr/>
          </p:nvSpPr>
          <p:spPr>
            <a:xfrm>
              <a:off x="5311074" y="2610900"/>
              <a:ext cx="324570" cy="1244058"/>
            </a:xfrm>
            <a:custGeom>
              <a:avLst/>
              <a:gdLst/>
              <a:ahLst/>
              <a:cxnLst/>
              <a:rect l="l" t="t" r="r" b="b"/>
              <a:pathLst>
                <a:path w="13810" h="52933" fill="none" extrusionOk="0">
                  <a:moveTo>
                    <a:pt x="1" y="52933"/>
                  </a:moveTo>
                  <a:lnTo>
                    <a:pt x="1381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0"/>
            <p:cNvSpPr/>
            <p:nvPr/>
          </p:nvSpPr>
          <p:spPr>
            <a:xfrm>
              <a:off x="5586261" y="2617340"/>
              <a:ext cx="93916" cy="204942"/>
            </a:xfrm>
            <a:custGeom>
              <a:avLst/>
              <a:gdLst/>
              <a:ahLst/>
              <a:cxnLst/>
              <a:rect l="l" t="t" r="r" b="b"/>
              <a:pathLst>
                <a:path w="3996" h="8720" fill="none" extrusionOk="0">
                  <a:moveTo>
                    <a:pt x="3995" y="1"/>
                  </a:moveTo>
                  <a:cubicBezTo>
                    <a:pt x="3995" y="1"/>
                    <a:pt x="3904" y="8720"/>
                    <a:pt x="1" y="8035"/>
                  </a:cubicBez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0"/>
            <p:cNvSpPr/>
            <p:nvPr/>
          </p:nvSpPr>
          <p:spPr>
            <a:xfrm>
              <a:off x="5779401" y="2612522"/>
              <a:ext cx="92294" cy="219419"/>
            </a:xfrm>
            <a:custGeom>
              <a:avLst/>
              <a:gdLst/>
              <a:ahLst/>
              <a:cxnLst/>
              <a:rect l="l" t="t" r="r" b="b"/>
              <a:pathLst>
                <a:path w="3927" h="9336" fill="none" extrusionOk="0">
                  <a:moveTo>
                    <a:pt x="3926" y="8651"/>
                  </a:moveTo>
                  <a:cubicBezTo>
                    <a:pt x="0" y="9336"/>
                    <a:pt x="548" y="0"/>
                    <a:pt x="548" y="0"/>
                  </a:cubicBez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0"/>
            <p:cNvSpPr/>
            <p:nvPr/>
          </p:nvSpPr>
          <p:spPr>
            <a:xfrm>
              <a:off x="5517070" y="2260600"/>
              <a:ext cx="356768" cy="354089"/>
            </a:xfrm>
            <a:custGeom>
              <a:avLst/>
              <a:gdLst/>
              <a:ahLst/>
              <a:cxnLst/>
              <a:rect l="l" t="t" r="r" b="b"/>
              <a:pathLst>
                <a:path w="15180" h="15066" extrusionOk="0">
                  <a:moveTo>
                    <a:pt x="12760" y="1"/>
                  </a:moveTo>
                  <a:lnTo>
                    <a:pt x="12760" y="1"/>
                  </a:lnTo>
                  <a:cubicBezTo>
                    <a:pt x="11560" y="501"/>
                    <a:pt x="10374" y="665"/>
                    <a:pt x="9338" y="665"/>
                  </a:cubicBezTo>
                  <a:cubicBezTo>
                    <a:pt x="7397" y="665"/>
                    <a:pt x="5981" y="92"/>
                    <a:pt x="5981" y="92"/>
                  </a:cubicBezTo>
                  <a:cubicBezTo>
                    <a:pt x="5205" y="138"/>
                    <a:pt x="3401" y="1051"/>
                    <a:pt x="3401" y="1051"/>
                  </a:cubicBezTo>
                  <a:cubicBezTo>
                    <a:pt x="2466" y="3699"/>
                    <a:pt x="0" y="12053"/>
                    <a:pt x="2808" y="14518"/>
                  </a:cubicBezTo>
                  <a:cubicBezTo>
                    <a:pt x="5371" y="14920"/>
                    <a:pt x="7465" y="15065"/>
                    <a:pt x="9152" y="15065"/>
                  </a:cubicBezTo>
                  <a:cubicBezTo>
                    <a:pt x="13489" y="15065"/>
                    <a:pt x="15134" y="14107"/>
                    <a:pt x="15134" y="14107"/>
                  </a:cubicBezTo>
                  <a:cubicBezTo>
                    <a:pt x="15020" y="13787"/>
                    <a:pt x="14974" y="10729"/>
                    <a:pt x="15065" y="8583"/>
                  </a:cubicBezTo>
                  <a:cubicBezTo>
                    <a:pt x="15179" y="6461"/>
                    <a:pt x="12669" y="229"/>
                    <a:pt x="12760"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0"/>
            <p:cNvSpPr/>
            <p:nvPr/>
          </p:nvSpPr>
          <p:spPr>
            <a:xfrm>
              <a:off x="5657073" y="2222526"/>
              <a:ext cx="121273" cy="117630"/>
            </a:xfrm>
            <a:custGeom>
              <a:avLst/>
              <a:gdLst/>
              <a:ahLst/>
              <a:cxnLst/>
              <a:rect l="l" t="t" r="r" b="b"/>
              <a:pathLst>
                <a:path w="5160" h="5005" extrusionOk="0">
                  <a:moveTo>
                    <a:pt x="1302" y="0"/>
                  </a:moveTo>
                  <a:lnTo>
                    <a:pt x="1" y="1689"/>
                  </a:lnTo>
                  <a:cubicBezTo>
                    <a:pt x="982" y="3127"/>
                    <a:pt x="4224" y="4611"/>
                    <a:pt x="4954" y="4999"/>
                  </a:cubicBezTo>
                  <a:cubicBezTo>
                    <a:pt x="4970" y="5003"/>
                    <a:pt x="4985" y="5005"/>
                    <a:pt x="5001" y="5005"/>
                  </a:cubicBezTo>
                  <a:cubicBezTo>
                    <a:pt x="5074" y="5005"/>
                    <a:pt x="5137" y="4961"/>
                    <a:pt x="5137" y="4885"/>
                  </a:cubicBezTo>
                  <a:lnTo>
                    <a:pt x="5159" y="1895"/>
                  </a:lnTo>
                  <a:cubicBezTo>
                    <a:pt x="2854" y="1096"/>
                    <a:pt x="1302" y="0"/>
                    <a:pt x="1302"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0"/>
            <p:cNvSpPr/>
            <p:nvPr/>
          </p:nvSpPr>
          <p:spPr>
            <a:xfrm>
              <a:off x="5777780" y="2220387"/>
              <a:ext cx="40800" cy="118406"/>
            </a:xfrm>
            <a:custGeom>
              <a:avLst/>
              <a:gdLst/>
              <a:ahLst/>
              <a:cxnLst/>
              <a:rect l="l" t="t" r="r" b="b"/>
              <a:pathLst>
                <a:path w="1736" h="5038" extrusionOk="0">
                  <a:moveTo>
                    <a:pt x="343" y="0"/>
                  </a:moveTo>
                  <a:cubicBezTo>
                    <a:pt x="343" y="0"/>
                    <a:pt x="731" y="1370"/>
                    <a:pt x="1" y="1917"/>
                  </a:cubicBezTo>
                  <a:lnTo>
                    <a:pt x="1005" y="4862"/>
                  </a:lnTo>
                  <a:cubicBezTo>
                    <a:pt x="1055" y="4988"/>
                    <a:pt x="1126" y="5037"/>
                    <a:pt x="1184" y="5037"/>
                  </a:cubicBezTo>
                  <a:cubicBezTo>
                    <a:pt x="1231" y="5037"/>
                    <a:pt x="1269" y="5004"/>
                    <a:pt x="1279" y="4953"/>
                  </a:cubicBezTo>
                  <a:cubicBezTo>
                    <a:pt x="1439" y="4223"/>
                    <a:pt x="1735" y="2579"/>
                    <a:pt x="1530" y="1621"/>
                  </a:cubicBezTo>
                  <a:lnTo>
                    <a:pt x="343"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0"/>
            <p:cNvSpPr/>
            <p:nvPr/>
          </p:nvSpPr>
          <p:spPr>
            <a:xfrm>
              <a:off x="5787439" y="2330895"/>
              <a:ext cx="9683" cy="18778"/>
            </a:xfrm>
            <a:custGeom>
              <a:avLst/>
              <a:gdLst/>
              <a:ahLst/>
              <a:cxnLst/>
              <a:rect l="l" t="t" r="r" b="b"/>
              <a:pathLst>
                <a:path w="412" h="799" extrusionOk="0">
                  <a:moveTo>
                    <a:pt x="206" y="0"/>
                  </a:moveTo>
                  <a:cubicBezTo>
                    <a:pt x="92" y="0"/>
                    <a:pt x="0" y="183"/>
                    <a:pt x="0" y="411"/>
                  </a:cubicBezTo>
                  <a:cubicBezTo>
                    <a:pt x="0" y="616"/>
                    <a:pt x="92" y="799"/>
                    <a:pt x="206" y="799"/>
                  </a:cubicBezTo>
                  <a:cubicBezTo>
                    <a:pt x="320" y="799"/>
                    <a:pt x="411" y="616"/>
                    <a:pt x="411" y="411"/>
                  </a:cubicBezTo>
                  <a:cubicBezTo>
                    <a:pt x="411" y="183"/>
                    <a:pt x="320"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0"/>
            <p:cNvSpPr/>
            <p:nvPr/>
          </p:nvSpPr>
          <p:spPr>
            <a:xfrm>
              <a:off x="5789578" y="2371107"/>
              <a:ext cx="10224" cy="18285"/>
            </a:xfrm>
            <a:custGeom>
              <a:avLst/>
              <a:gdLst/>
              <a:ahLst/>
              <a:cxnLst/>
              <a:rect l="l" t="t" r="r" b="b"/>
              <a:pathLst>
                <a:path w="435" h="778" extrusionOk="0">
                  <a:moveTo>
                    <a:pt x="229" y="1"/>
                  </a:moveTo>
                  <a:cubicBezTo>
                    <a:pt x="115" y="1"/>
                    <a:pt x="1" y="161"/>
                    <a:pt x="1" y="389"/>
                  </a:cubicBezTo>
                  <a:cubicBezTo>
                    <a:pt x="1" y="617"/>
                    <a:pt x="115" y="777"/>
                    <a:pt x="229" y="777"/>
                  </a:cubicBezTo>
                  <a:cubicBezTo>
                    <a:pt x="343" y="777"/>
                    <a:pt x="434" y="617"/>
                    <a:pt x="434" y="389"/>
                  </a:cubicBezTo>
                  <a:cubicBezTo>
                    <a:pt x="434" y="161"/>
                    <a:pt x="343"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0"/>
            <p:cNvSpPr/>
            <p:nvPr/>
          </p:nvSpPr>
          <p:spPr>
            <a:xfrm>
              <a:off x="5791740" y="2414563"/>
              <a:ext cx="10200" cy="18802"/>
            </a:xfrm>
            <a:custGeom>
              <a:avLst/>
              <a:gdLst/>
              <a:ahLst/>
              <a:cxnLst/>
              <a:rect l="l" t="t" r="r" b="b"/>
              <a:pathLst>
                <a:path w="434" h="800" extrusionOk="0">
                  <a:moveTo>
                    <a:pt x="205" y="1"/>
                  </a:moveTo>
                  <a:cubicBezTo>
                    <a:pt x="91" y="1"/>
                    <a:pt x="0" y="183"/>
                    <a:pt x="0" y="412"/>
                  </a:cubicBezTo>
                  <a:cubicBezTo>
                    <a:pt x="0" y="617"/>
                    <a:pt x="91" y="800"/>
                    <a:pt x="205" y="800"/>
                  </a:cubicBezTo>
                  <a:cubicBezTo>
                    <a:pt x="320" y="800"/>
                    <a:pt x="434" y="617"/>
                    <a:pt x="434" y="412"/>
                  </a:cubicBezTo>
                  <a:cubicBezTo>
                    <a:pt x="434" y="183"/>
                    <a:pt x="320"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0"/>
            <p:cNvSpPr/>
            <p:nvPr/>
          </p:nvSpPr>
          <p:spPr>
            <a:xfrm>
              <a:off x="5791740" y="2463377"/>
              <a:ext cx="10200" cy="18802"/>
            </a:xfrm>
            <a:custGeom>
              <a:avLst/>
              <a:gdLst/>
              <a:ahLst/>
              <a:cxnLst/>
              <a:rect l="l" t="t" r="r" b="b"/>
              <a:pathLst>
                <a:path w="434" h="800" extrusionOk="0">
                  <a:moveTo>
                    <a:pt x="205" y="1"/>
                  </a:moveTo>
                  <a:cubicBezTo>
                    <a:pt x="91" y="1"/>
                    <a:pt x="0" y="161"/>
                    <a:pt x="0" y="389"/>
                  </a:cubicBezTo>
                  <a:cubicBezTo>
                    <a:pt x="0" y="617"/>
                    <a:pt x="91" y="800"/>
                    <a:pt x="205" y="800"/>
                  </a:cubicBezTo>
                  <a:cubicBezTo>
                    <a:pt x="320" y="800"/>
                    <a:pt x="434" y="617"/>
                    <a:pt x="434" y="389"/>
                  </a:cubicBezTo>
                  <a:cubicBezTo>
                    <a:pt x="434" y="161"/>
                    <a:pt x="320"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0"/>
            <p:cNvSpPr/>
            <p:nvPr/>
          </p:nvSpPr>
          <p:spPr>
            <a:xfrm>
              <a:off x="5791740" y="2511674"/>
              <a:ext cx="10200" cy="18802"/>
            </a:xfrm>
            <a:custGeom>
              <a:avLst/>
              <a:gdLst/>
              <a:ahLst/>
              <a:cxnLst/>
              <a:rect l="l" t="t" r="r" b="b"/>
              <a:pathLst>
                <a:path w="434" h="800" extrusionOk="0">
                  <a:moveTo>
                    <a:pt x="205" y="0"/>
                  </a:moveTo>
                  <a:cubicBezTo>
                    <a:pt x="91" y="0"/>
                    <a:pt x="0" y="183"/>
                    <a:pt x="0" y="388"/>
                  </a:cubicBezTo>
                  <a:cubicBezTo>
                    <a:pt x="0" y="616"/>
                    <a:pt x="91" y="799"/>
                    <a:pt x="205" y="799"/>
                  </a:cubicBezTo>
                  <a:cubicBezTo>
                    <a:pt x="320" y="799"/>
                    <a:pt x="434" y="616"/>
                    <a:pt x="434" y="388"/>
                  </a:cubicBezTo>
                  <a:cubicBezTo>
                    <a:pt x="434" y="183"/>
                    <a:pt x="320"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0"/>
            <p:cNvSpPr/>
            <p:nvPr/>
          </p:nvSpPr>
          <p:spPr>
            <a:xfrm>
              <a:off x="5791740" y="2559947"/>
              <a:ext cx="10200" cy="18802"/>
            </a:xfrm>
            <a:custGeom>
              <a:avLst/>
              <a:gdLst/>
              <a:ahLst/>
              <a:cxnLst/>
              <a:rect l="l" t="t" r="r" b="b"/>
              <a:pathLst>
                <a:path w="434" h="800" extrusionOk="0">
                  <a:moveTo>
                    <a:pt x="205" y="0"/>
                  </a:moveTo>
                  <a:cubicBezTo>
                    <a:pt x="91" y="0"/>
                    <a:pt x="0" y="183"/>
                    <a:pt x="0" y="411"/>
                  </a:cubicBezTo>
                  <a:cubicBezTo>
                    <a:pt x="0" y="617"/>
                    <a:pt x="91" y="799"/>
                    <a:pt x="205" y="799"/>
                  </a:cubicBezTo>
                  <a:cubicBezTo>
                    <a:pt x="320" y="799"/>
                    <a:pt x="434" y="617"/>
                    <a:pt x="434" y="411"/>
                  </a:cubicBezTo>
                  <a:cubicBezTo>
                    <a:pt x="434" y="183"/>
                    <a:pt x="320"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0"/>
            <p:cNvSpPr/>
            <p:nvPr/>
          </p:nvSpPr>
          <p:spPr>
            <a:xfrm>
              <a:off x="5354529" y="2693510"/>
              <a:ext cx="382503" cy="357849"/>
            </a:xfrm>
            <a:custGeom>
              <a:avLst/>
              <a:gdLst/>
              <a:ahLst/>
              <a:cxnLst/>
              <a:rect l="l" t="t" r="r" b="b"/>
              <a:pathLst>
                <a:path w="16275" h="15226" extrusionOk="0">
                  <a:moveTo>
                    <a:pt x="4908" y="1"/>
                  </a:moveTo>
                  <a:lnTo>
                    <a:pt x="0" y="7647"/>
                  </a:lnTo>
                  <a:lnTo>
                    <a:pt x="11824" y="15225"/>
                  </a:lnTo>
                  <a:lnTo>
                    <a:pt x="15704" y="9177"/>
                  </a:lnTo>
                  <a:cubicBezTo>
                    <a:pt x="16275" y="8287"/>
                    <a:pt x="16024" y="7122"/>
                    <a:pt x="15134" y="6552"/>
                  </a:cubicBezTo>
                  <a:lnTo>
                    <a:pt x="4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0"/>
            <p:cNvSpPr/>
            <p:nvPr/>
          </p:nvSpPr>
          <p:spPr>
            <a:xfrm>
              <a:off x="5512769" y="2832455"/>
              <a:ext cx="76736" cy="76736"/>
            </a:xfrm>
            <a:custGeom>
              <a:avLst/>
              <a:gdLst/>
              <a:ahLst/>
              <a:cxnLst/>
              <a:rect l="l" t="t" r="r" b="b"/>
              <a:pathLst>
                <a:path w="3265" h="3265" extrusionOk="0">
                  <a:moveTo>
                    <a:pt x="1644" y="1"/>
                  </a:moveTo>
                  <a:cubicBezTo>
                    <a:pt x="731" y="1"/>
                    <a:pt x="1" y="731"/>
                    <a:pt x="1" y="1644"/>
                  </a:cubicBezTo>
                  <a:cubicBezTo>
                    <a:pt x="1" y="2534"/>
                    <a:pt x="731" y="3265"/>
                    <a:pt x="1644" y="3265"/>
                  </a:cubicBezTo>
                  <a:cubicBezTo>
                    <a:pt x="2535" y="3265"/>
                    <a:pt x="3265" y="2534"/>
                    <a:pt x="3265" y="1644"/>
                  </a:cubicBezTo>
                  <a:cubicBezTo>
                    <a:pt x="3265" y="731"/>
                    <a:pt x="2535"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0"/>
            <p:cNvSpPr/>
            <p:nvPr/>
          </p:nvSpPr>
          <p:spPr>
            <a:xfrm>
              <a:off x="5445177" y="2277145"/>
              <a:ext cx="219443" cy="740047"/>
            </a:xfrm>
            <a:custGeom>
              <a:avLst/>
              <a:gdLst/>
              <a:ahLst/>
              <a:cxnLst/>
              <a:rect l="l" t="t" r="r" b="b"/>
              <a:pathLst>
                <a:path w="9337" h="31488" extrusionOk="0">
                  <a:moveTo>
                    <a:pt x="7141" y="0"/>
                  </a:moveTo>
                  <a:cubicBezTo>
                    <a:pt x="5732" y="0"/>
                    <a:pt x="3830" y="4461"/>
                    <a:pt x="3539" y="6076"/>
                  </a:cubicBezTo>
                  <a:cubicBezTo>
                    <a:pt x="1" y="25797"/>
                    <a:pt x="2306" y="29563"/>
                    <a:pt x="2535" y="29700"/>
                  </a:cubicBezTo>
                  <a:cubicBezTo>
                    <a:pt x="2831" y="29906"/>
                    <a:pt x="4475" y="31412"/>
                    <a:pt x="4680" y="31481"/>
                  </a:cubicBezTo>
                  <a:cubicBezTo>
                    <a:pt x="4693" y="31485"/>
                    <a:pt x="4705" y="31487"/>
                    <a:pt x="4716" y="31487"/>
                  </a:cubicBezTo>
                  <a:cubicBezTo>
                    <a:pt x="5040" y="31487"/>
                    <a:pt x="4637" y="29574"/>
                    <a:pt x="4703" y="28536"/>
                  </a:cubicBezTo>
                  <a:cubicBezTo>
                    <a:pt x="4703" y="28519"/>
                    <a:pt x="4703" y="28511"/>
                    <a:pt x="4704" y="28511"/>
                  </a:cubicBezTo>
                  <a:cubicBezTo>
                    <a:pt x="4711" y="28511"/>
                    <a:pt x="4751" y="29255"/>
                    <a:pt x="4771" y="29586"/>
                  </a:cubicBezTo>
                  <a:lnTo>
                    <a:pt x="4840" y="30431"/>
                  </a:lnTo>
                  <a:cubicBezTo>
                    <a:pt x="5319" y="30202"/>
                    <a:pt x="5319" y="29244"/>
                    <a:pt x="5388" y="28924"/>
                  </a:cubicBezTo>
                  <a:cubicBezTo>
                    <a:pt x="5502" y="28490"/>
                    <a:pt x="5411" y="28217"/>
                    <a:pt x="5365" y="28125"/>
                  </a:cubicBezTo>
                  <a:cubicBezTo>
                    <a:pt x="5137" y="27646"/>
                    <a:pt x="4703" y="26710"/>
                    <a:pt x="4634" y="25888"/>
                  </a:cubicBezTo>
                  <a:cubicBezTo>
                    <a:pt x="4612" y="25386"/>
                    <a:pt x="7944" y="9363"/>
                    <a:pt x="8538" y="7012"/>
                  </a:cubicBezTo>
                  <a:cubicBezTo>
                    <a:pt x="9336" y="3794"/>
                    <a:pt x="8332" y="119"/>
                    <a:pt x="7214" y="5"/>
                  </a:cubicBezTo>
                  <a:cubicBezTo>
                    <a:pt x="7190" y="2"/>
                    <a:pt x="7165" y="0"/>
                    <a:pt x="7141"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0"/>
            <p:cNvSpPr/>
            <p:nvPr/>
          </p:nvSpPr>
          <p:spPr>
            <a:xfrm>
              <a:off x="7742773" y="2542344"/>
              <a:ext cx="349247" cy="268140"/>
            </a:xfrm>
            <a:custGeom>
              <a:avLst/>
              <a:gdLst/>
              <a:ahLst/>
              <a:cxnLst/>
              <a:rect l="l" t="t" r="r" b="b"/>
              <a:pathLst>
                <a:path w="14860" h="11409" extrusionOk="0">
                  <a:moveTo>
                    <a:pt x="5880" y="0"/>
                  </a:moveTo>
                  <a:cubicBezTo>
                    <a:pt x="4404" y="0"/>
                    <a:pt x="2881" y="458"/>
                    <a:pt x="2397" y="1343"/>
                  </a:cubicBezTo>
                  <a:cubicBezTo>
                    <a:pt x="2101" y="1891"/>
                    <a:pt x="1" y="9446"/>
                    <a:pt x="92" y="10062"/>
                  </a:cubicBezTo>
                  <a:lnTo>
                    <a:pt x="14061" y="11409"/>
                  </a:lnTo>
                  <a:cubicBezTo>
                    <a:pt x="14860" y="9492"/>
                    <a:pt x="10934" y="2187"/>
                    <a:pt x="8400" y="590"/>
                  </a:cubicBezTo>
                  <a:cubicBezTo>
                    <a:pt x="7780" y="194"/>
                    <a:pt x="6840" y="0"/>
                    <a:pt x="5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0"/>
            <p:cNvSpPr/>
            <p:nvPr/>
          </p:nvSpPr>
          <p:spPr>
            <a:xfrm>
              <a:off x="7755111" y="2573931"/>
              <a:ext cx="205482" cy="312983"/>
            </a:xfrm>
            <a:custGeom>
              <a:avLst/>
              <a:gdLst/>
              <a:ahLst/>
              <a:cxnLst/>
              <a:rect l="l" t="t" r="r" b="b"/>
              <a:pathLst>
                <a:path w="8743" h="13317" extrusionOk="0">
                  <a:moveTo>
                    <a:pt x="4451" y="0"/>
                  </a:moveTo>
                  <a:cubicBezTo>
                    <a:pt x="3493" y="0"/>
                    <a:pt x="1812" y="380"/>
                    <a:pt x="1051" y="2989"/>
                  </a:cubicBezTo>
                  <a:cubicBezTo>
                    <a:pt x="1" y="6527"/>
                    <a:pt x="1667" y="6710"/>
                    <a:pt x="2101" y="7143"/>
                  </a:cubicBezTo>
                  <a:cubicBezTo>
                    <a:pt x="2123" y="7166"/>
                    <a:pt x="1690" y="12119"/>
                    <a:pt x="1690" y="12119"/>
                  </a:cubicBezTo>
                  <a:cubicBezTo>
                    <a:pt x="1675" y="13017"/>
                    <a:pt x="2271" y="13316"/>
                    <a:pt x="3072" y="13316"/>
                  </a:cubicBezTo>
                  <a:cubicBezTo>
                    <a:pt x="4675" y="13316"/>
                    <a:pt x="7099" y="12119"/>
                    <a:pt x="7099" y="12119"/>
                  </a:cubicBezTo>
                  <a:cubicBezTo>
                    <a:pt x="7099" y="12119"/>
                    <a:pt x="5456" y="11183"/>
                    <a:pt x="6004" y="9083"/>
                  </a:cubicBezTo>
                  <a:cubicBezTo>
                    <a:pt x="6255" y="8148"/>
                    <a:pt x="6415" y="7371"/>
                    <a:pt x="6734" y="7029"/>
                  </a:cubicBezTo>
                  <a:cubicBezTo>
                    <a:pt x="6825" y="6915"/>
                    <a:pt x="7191" y="6892"/>
                    <a:pt x="7328" y="6869"/>
                  </a:cubicBezTo>
                  <a:cubicBezTo>
                    <a:pt x="7875" y="6846"/>
                    <a:pt x="8743" y="6322"/>
                    <a:pt x="8629" y="5408"/>
                  </a:cubicBezTo>
                  <a:cubicBezTo>
                    <a:pt x="8529" y="4615"/>
                    <a:pt x="7912" y="4563"/>
                    <a:pt x="7513" y="4563"/>
                  </a:cubicBezTo>
                  <a:cubicBezTo>
                    <a:pt x="7453" y="4563"/>
                    <a:pt x="7398" y="4564"/>
                    <a:pt x="7350" y="4564"/>
                  </a:cubicBezTo>
                  <a:cubicBezTo>
                    <a:pt x="7282" y="4564"/>
                    <a:pt x="7213" y="4495"/>
                    <a:pt x="7213" y="4404"/>
                  </a:cubicBezTo>
                  <a:cubicBezTo>
                    <a:pt x="7328" y="250"/>
                    <a:pt x="5547" y="136"/>
                    <a:pt x="5022" y="45"/>
                  </a:cubicBezTo>
                  <a:cubicBezTo>
                    <a:pt x="4900" y="26"/>
                    <a:pt x="4700" y="0"/>
                    <a:pt x="4451" y="0"/>
                  </a:cubicBez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0"/>
            <p:cNvSpPr/>
            <p:nvPr/>
          </p:nvSpPr>
          <p:spPr>
            <a:xfrm>
              <a:off x="7758872" y="2572309"/>
              <a:ext cx="205482" cy="312983"/>
            </a:xfrm>
            <a:custGeom>
              <a:avLst/>
              <a:gdLst/>
              <a:ahLst/>
              <a:cxnLst/>
              <a:rect l="l" t="t" r="r" b="b"/>
              <a:pathLst>
                <a:path w="8743" h="13317" extrusionOk="0">
                  <a:moveTo>
                    <a:pt x="4442" y="1"/>
                  </a:moveTo>
                  <a:cubicBezTo>
                    <a:pt x="3478" y="1"/>
                    <a:pt x="1807" y="380"/>
                    <a:pt x="1028" y="2990"/>
                  </a:cubicBezTo>
                  <a:cubicBezTo>
                    <a:pt x="0" y="6527"/>
                    <a:pt x="1644" y="6710"/>
                    <a:pt x="2078" y="7144"/>
                  </a:cubicBezTo>
                  <a:cubicBezTo>
                    <a:pt x="2100" y="7167"/>
                    <a:pt x="1667" y="12120"/>
                    <a:pt x="1667" y="12120"/>
                  </a:cubicBezTo>
                  <a:cubicBezTo>
                    <a:pt x="1651" y="13017"/>
                    <a:pt x="2250" y="13317"/>
                    <a:pt x="3055" y="13317"/>
                  </a:cubicBezTo>
                  <a:cubicBezTo>
                    <a:pt x="4664" y="13317"/>
                    <a:pt x="7099" y="12120"/>
                    <a:pt x="7099" y="12120"/>
                  </a:cubicBezTo>
                  <a:cubicBezTo>
                    <a:pt x="7099" y="12120"/>
                    <a:pt x="5456" y="11184"/>
                    <a:pt x="6004" y="9084"/>
                  </a:cubicBezTo>
                  <a:cubicBezTo>
                    <a:pt x="6232" y="8148"/>
                    <a:pt x="6392" y="7372"/>
                    <a:pt x="6711" y="7030"/>
                  </a:cubicBezTo>
                  <a:cubicBezTo>
                    <a:pt x="6802" y="6915"/>
                    <a:pt x="7168" y="6893"/>
                    <a:pt x="7327" y="6893"/>
                  </a:cubicBezTo>
                  <a:cubicBezTo>
                    <a:pt x="7852" y="6847"/>
                    <a:pt x="8743" y="6322"/>
                    <a:pt x="8628" y="5409"/>
                  </a:cubicBezTo>
                  <a:cubicBezTo>
                    <a:pt x="8529" y="4615"/>
                    <a:pt x="7895" y="4563"/>
                    <a:pt x="7506" y="4563"/>
                  </a:cubicBezTo>
                  <a:cubicBezTo>
                    <a:pt x="7448" y="4563"/>
                    <a:pt x="7395" y="4564"/>
                    <a:pt x="7350" y="4564"/>
                  </a:cubicBezTo>
                  <a:cubicBezTo>
                    <a:pt x="7259" y="4564"/>
                    <a:pt x="7190" y="4496"/>
                    <a:pt x="7190" y="4405"/>
                  </a:cubicBezTo>
                  <a:cubicBezTo>
                    <a:pt x="7327" y="251"/>
                    <a:pt x="5524" y="136"/>
                    <a:pt x="5022" y="45"/>
                  </a:cubicBezTo>
                  <a:cubicBezTo>
                    <a:pt x="4895" y="26"/>
                    <a:pt x="4692" y="1"/>
                    <a:pt x="4442"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0"/>
            <p:cNvSpPr/>
            <p:nvPr/>
          </p:nvSpPr>
          <p:spPr>
            <a:xfrm>
              <a:off x="7841482" y="2554800"/>
              <a:ext cx="134552" cy="133142"/>
            </a:xfrm>
            <a:custGeom>
              <a:avLst/>
              <a:gdLst/>
              <a:ahLst/>
              <a:cxnLst/>
              <a:rect l="l" t="t" r="r" b="b"/>
              <a:pathLst>
                <a:path w="5725" h="5665" extrusionOk="0">
                  <a:moveTo>
                    <a:pt x="1975" y="0"/>
                  </a:moveTo>
                  <a:cubicBezTo>
                    <a:pt x="1441" y="0"/>
                    <a:pt x="790" y="109"/>
                    <a:pt x="1" y="356"/>
                  </a:cubicBezTo>
                  <a:cubicBezTo>
                    <a:pt x="1" y="356"/>
                    <a:pt x="1051" y="5081"/>
                    <a:pt x="2329" y="5583"/>
                  </a:cubicBezTo>
                  <a:cubicBezTo>
                    <a:pt x="2483" y="5641"/>
                    <a:pt x="2619" y="5665"/>
                    <a:pt x="2738" y="5665"/>
                  </a:cubicBezTo>
                  <a:cubicBezTo>
                    <a:pt x="3439" y="5665"/>
                    <a:pt x="3590" y="4829"/>
                    <a:pt x="3672" y="4829"/>
                  </a:cubicBezTo>
                  <a:cubicBezTo>
                    <a:pt x="3705" y="4829"/>
                    <a:pt x="3726" y="4962"/>
                    <a:pt x="3767" y="5332"/>
                  </a:cubicBezTo>
                  <a:cubicBezTo>
                    <a:pt x="3767" y="5332"/>
                    <a:pt x="5725" y="0"/>
                    <a:pt x="1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0"/>
            <p:cNvSpPr/>
            <p:nvPr/>
          </p:nvSpPr>
          <p:spPr>
            <a:xfrm>
              <a:off x="7919274" y="2697435"/>
              <a:ext cx="29519" cy="19178"/>
            </a:xfrm>
            <a:custGeom>
              <a:avLst/>
              <a:gdLst/>
              <a:ahLst/>
              <a:cxnLst/>
              <a:rect l="l" t="t" r="r" b="b"/>
              <a:pathLst>
                <a:path w="1256" h="816" extrusionOk="0">
                  <a:moveTo>
                    <a:pt x="755" y="0"/>
                  </a:moveTo>
                  <a:cubicBezTo>
                    <a:pt x="547" y="0"/>
                    <a:pt x="287" y="187"/>
                    <a:pt x="0" y="815"/>
                  </a:cubicBezTo>
                  <a:lnTo>
                    <a:pt x="1256" y="405"/>
                  </a:lnTo>
                  <a:cubicBezTo>
                    <a:pt x="1256" y="405"/>
                    <a:pt x="1062"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0"/>
            <p:cNvSpPr/>
            <p:nvPr/>
          </p:nvSpPr>
          <p:spPr>
            <a:xfrm>
              <a:off x="7798026" y="2645237"/>
              <a:ext cx="18261" cy="29002"/>
            </a:xfrm>
            <a:custGeom>
              <a:avLst/>
              <a:gdLst/>
              <a:ahLst/>
              <a:cxnLst/>
              <a:rect l="l" t="t" r="r" b="b"/>
              <a:pathLst>
                <a:path w="777" h="1234" extrusionOk="0">
                  <a:moveTo>
                    <a:pt x="777" y="1"/>
                  </a:moveTo>
                  <a:lnTo>
                    <a:pt x="1" y="1028"/>
                  </a:lnTo>
                  <a:lnTo>
                    <a:pt x="434" y="1233"/>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0"/>
            <p:cNvSpPr/>
            <p:nvPr/>
          </p:nvSpPr>
          <p:spPr>
            <a:xfrm>
              <a:off x="7834502" y="2629655"/>
              <a:ext cx="18261" cy="17227"/>
            </a:xfrm>
            <a:custGeom>
              <a:avLst/>
              <a:gdLst/>
              <a:ahLst/>
              <a:cxnLst/>
              <a:rect l="l" t="t" r="r" b="b"/>
              <a:pathLst>
                <a:path w="777" h="733" extrusionOk="0">
                  <a:moveTo>
                    <a:pt x="188" y="0"/>
                  </a:moveTo>
                  <a:cubicBezTo>
                    <a:pt x="93" y="0"/>
                    <a:pt x="14" y="53"/>
                    <a:pt x="1" y="162"/>
                  </a:cubicBezTo>
                  <a:cubicBezTo>
                    <a:pt x="69" y="276"/>
                    <a:pt x="320" y="253"/>
                    <a:pt x="526" y="435"/>
                  </a:cubicBezTo>
                  <a:cubicBezTo>
                    <a:pt x="617" y="527"/>
                    <a:pt x="663" y="641"/>
                    <a:pt x="731" y="732"/>
                  </a:cubicBezTo>
                  <a:cubicBezTo>
                    <a:pt x="731" y="595"/>
                    <a:pt x="777" y="435"/>
                    <a:pt x="708" y="321"/>
                  </a:cubicBezTo>
                  <a:cubicBezTo>
                    <a:pt x="663" y="230"/>
                    <a:pt x="457" y="116"/>
                    <a:pt x="389" y="70"/>
                  </a:cubicBezTo>
                  <a:cubicBezTo>
                    <a:pt x="324" y="24"/>
                    <a:pt x="253"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0"/>
            <p:cNvSpPr/>
            <p:nvPr/>
          </p:nvSpPr>
          <p:spPr>
            <a:xfrm>
              <a:off x="7791140" y="2617575"/>
              <a:ext cx="24607" cy="8907"/>
            </a:xfrm>
            <a:custGeom>
              <a:avLst/>
              <a:gdLst/>
              <a:ahLst/>
              <a:cxnLst/>
              <a:rect l="l" t="t" r="r" b="b"/>
              <a:pathLst>
                <a:path w="1047" h="379" extrusionOk="0">
                  <a:moveTo>
                    <a:pt x="498" y="0"/>
                  </a:moveTo>
                  <a:cubicBezTo>
                    <a:pt x="435" y="0"/>
                    <a:pt x="370" y="10"/>
                    <a:pt x="317" y="36"/>
                  </a:cubicBezTo>
                  <a:cubicBezTo>
                    <a:pt x="195" y="77"/>
                    <a:pt x="0" y="226"/>
                    <a:pt x="40" y="226"/>
                  </a:cubicBezTo>
                  <a:cubicBezTo>
                    <a:pt x="45" y="226"/>
                    <a:pt x="53" y="224"/>
                    <a:pt x="65" y="219"/>
                  </a:cubicBezTo>
                  <a:cubicBezTo>
                    <a:pt x="125" y="203"/>
                    <a:pt x="181" y="197"/>
                    <a:pt x="233" y="197"/>
                  </a:cubicBezTo>
                  <a:cubicBezTo>
                    <a:pt x="504" y="197"/>
                    <a:pt x="670" y="378"/>
                    <a:pt x="810" y="378"/>
                  </a:cubicBezTo>
                  <a:cubicBezTo>
                    <a:pt x="836" y="378"/>
                    <a:pt x="862" y="372"/>
                    <a:pt x="887" y="356"/>
                  </a:cubicBezTo>
                  <a:cubicBezTo>
                    <a:pt x="1047" y="219"/>
                    <a:pt x="956" y="59"/>
                    <a:pt x="750" y="36"/>
                  </a:cubicBezTo>
                  <a:cubicBezTo>
                    <a:pt x="695" y="23"/>
                    <a:pt x="597" y="0"/>
                    <a:pt x="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0"/>
            <p:cNvSpPr/>
            <p:nvPr/>
          </p:nvSpPr>
          <p:spPr>
            <a:xfrm>
              <a:off x="7824842" y="2653204"/>
              <a:ext cx="8625" cy="13232"/>
            </a:xfrm>
            <a:custGeom>
              <a:avLst/>
              <a:gdLst/>
              <a:ahLst/>
              <a:cxnLst/>
              <a:rect l="l" t="t" r="r" b="b"/>
              <a:pathLst>
                <a:path w="367" h="563" extrusionOk="0">
                  <a:moveTo>
                    <a:pt x="275" y="1"/>
                  </a:moveTo>
                  <a:cubicBezTo>
                    <a:pt x="206" y="1"/>
                    <a:pt x="108" y="89"/>
                    <a:pt x="47" y="232"/>
                  </a:cubicBezTo>
                  <a:cubicBezTo>
                    <a:pt x="1" y="392"/>
                    <a:pt x="1" y="529"/>
                    <a:pt x="69" y="552"/>
                  </a:cubicBezTo>
                  <a:cubicBezTo>
                    <a:pt x="80" y="559"/>
                    <a:pt x="91" y="562"/>
                    <a:pt x="104" y="562"/>
                  </a:cubicBezTo>
                  <a:cubicBezTo>
                    <a:pt x="172" y="562"/>
                    <a:pt x="263" y="462"/>
                    <a:pt x="321" y="346"/>
                  </a:cubicBezTo>
                  <a:cubicBezTo>
                    <a:pt x="366" y="187"/>
                    <a:pt x="366" y="50"/>
                    <a:pt x="298" y="4"/>
                  </a:cubicBezTo>
                  <a:cubicBezTo>
                    <a:pt x="291" y="2"/>
                    <a:pt x="283"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0"/>
            <p:cNvSpPr/>
            <p:nvPr/>
          </p:nvSpPr>
          <p:spPr>
            <a:xfrm>
              <a:off x="7797486" y="2640865"/>
              <a:ext cx="8625" cy="12527"/>
            </a:xfrm>
            <a:custGeom>
              <a:avLst/>
              <a:gdLst/>
              <a:ahLst/>
              <a:cxnLst/>
              <a:rect l="l" t="t" r="r" b="b"/>
              <a:pathLst>
                <a:path w="367" h="533" extrusionOk="0">
                  <a:moveTo>
                    <a:pt x="275" y="1"/>
                  </a:moveTo>
                  <a:cubicBezTo>
                    <a:pt x="206" y="1"/>
                    <a:pt x="110" y="87"/>
                    <a:pt x="69" y="209"/>
                  </a:cubicBezTo>
                  <a:cubicBezTo>
                    <a:pt x="1" y="346"/>
                    <a:pt x="24" y="483"/>
                    <a:pt x="92" y="529"/>
                  </a:cubicBezTo>
                  <a:cubicBezTo>
                    <a:pt x="99" y="531"/>
                    <a:pt x="106" y="533"/>
                    <a:pt x="114" y="533"/>
                  </a:cubicBezTo>
                  <a:cubicBezTo>
                    <a:pt x="179" y="533"/>
                    <a:pt x="259" y="444"/>
                    <a:pt x="320" y="301"/>
                  </a:cubicBezTo>
                  <a:cubicBezTo>
                    <a:pt x="366" y="164"/>
                    <a:pt x="366" y="27"/>
                    <a:pt x="298" y="4"/>
                  </a:cubicBezTo>
                  <a:cubicBezTo>
                    <a:pt x="291" y="2"/>
                    <a:pt x="283"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0"/>
            <p:cNvSpPr/>
            <p:nvPr/>
          </p:nvSpPr>
          <p:spPr>
            <a:xfrm>
              <a:off x="7788367" y="2675813"/>
              <a:ext cx="27921" cy="18402"/>
            </a:xfrm>
            <a:custGeom>
              <a:avLst/>
              <a:gdLst/>
              <a:ahLst/>
              <a:cxnLst/>
              <a:rect l="l" t="t" r="r" b="b"/>
              <a:pathLst>
                <a:path w="1188" h="783" extrusionOk="0">
                  <a:moveTo>
                    <a:pt x="161" y="1"/>
                  </a:moveTo>
                  <a:lnTo>
                    <a:pt x="161" y="1"/>
                  </a:lnTo>
                  <a:cubicBezTo>
                    <a:pt x="161" y="1"/>
                    <a:pt x="1" y="640"/>
                    <a:pt x="275" y="731"/>
                  </a:cubicBezTo>
                  <a:cubicBezTo>
                    <a:pt x="371" y="768"/>
                    <a:pt x="465" y="782"/>
                    <a:pt x="554" y="782"/>
                  </a:cubicBezTo>
                  <a:cubicBezTo>
                    <a:pt x="910" y="782"/>
                    <a:pt x="1188" y="549"/>
                    <a:pt x="1188" y="549"/>
                  </a:cubicBez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0"/>
            <p:cNvSpPr/>
            <p:nvPr/>
          </p:nvSpPr>
          <p:spPr>
            <a:xfrm>
              <a:off x="7723454" y="4435893"/>
              <a:ext cx="100896" cy="141814"/>
            </a:xfrm>
            <a:custGeom>
              <a:avLst/>
              <a:gdLst/>
              <a:ahLst/>
              <a:cxnLst/>
              <a:rect l="l" t="t" r="r" b="b"/>
              <a:pathLst>
                <a:path w="4293" h="6034" extrusionOk="0">
                  <a:moveTo>
                    <a:pt x="1" y="0"/>
                  </a:moveTo>
                  <a:lnTo>
                    <a:pt x="298" y="4200"/>
                  </a:lnTo>
                  <a:cubicBezTo>
                    <a:pt x="298" y="4200"/>
                    <a:pt x="1119" y="4748"/>
                    <a:pt x="1964" y="5798"/>
                  </a:cubicBezTo>
                  <a:cubicBezTo>
                    <a:pt x="2100" y="5964"/>
                    <a:pt x="2238" y="6033"/>
                    <a:pt x="2374" y="6033"/>
                  </a:cubicBezTo>
                  <a:cubicBezTo>
                    <a:pt x="3079" y="6033"/>
                    <a:pt x="3722" y="4155"/>
                    <a:pt x="3722" y="4155"/>
                  </a:cubicBezTo>
                  <a:lnTo>
                    <a:pt x="4292" y="115"/>
                  </a:lnTo>
                  <a:lnTo>
                    <a:pt x="1"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0"/>
            <p:cNvSpPr/>
            <p:nvPr/>
          </p:nvSpPr>
          <p:spPr>
            <a:xfrm>
              <a:off x="8141346" y="4431051"/>
              <a:ext cx="85338" cy="113776"/>
            </a:xfrm>
            <a:custGeom>
              <a:avLst/>
              <a:gdLst/>
              <a:ahLst/>
              <a:cxnLst/>
              <a:rect l="l" t="t" r="r" b="b"/>
              <a:pathLst>
                <a:path w="3631" h="4841" extrusionOk="0">
                  <a:moveTo>
                    <a:pt x="1" y="1"/>
                  </a:moveTo>
                  <a:lnTo>
                    <a:pt x="1256" y="4041"/>
                  </a:lnTo>
                  <a:cubicBezTo>
                    <a:pt x="1256" y="4041"/>
                    <a:pt x="2189" y="4840"/>
                    <a:pt x="2543" y="4840"/>
                  </a:cubicBezTo>
                  <a:cubicBezTo>
                    <a:pt x="2548" y="4840"/>
                    <a:pt x="2553" y="4840"/>
                    <a:pt x="2557" y="4840"/>
                  </a:cubicBezTo>
                  <a:cubicBezTo>
                    <a:pt x="3196" y="4817"/>
                    <a:pt x="3516" y="3721"/>
                    <a:pt x="3516" y="3721"/>
                  </a:cubicBezTo>
                  <a:lnTo>
                    <a:pt x="3630"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0"/>
            <p:cNvSpPr/>
            <p:nvPr/>
          </p:nvSpPr>
          <p:spPr>
            <a:xfrm>
              <a:off x="7640327" y="4518362"/>
              <a:ext cx="181862" cy="89215"/>
            </a:xfrm>
            <a:custGeom>
              <a:avLst/>
              <a:gdLst/>
              <a:ahLst/>
              <a:cxnLst/>
              <a:rect l="l" t="t" r="r" b="b"/>
              <a:pathLst>
                <a:path w="7738" h="3796" extrusionOk="0">
                  <a:moveTo>
                    <a:pt x="7206" y="0"/>
                  </a:moveTo>
                  <a:cubicBezTo>
                    <a:pt x="7127" y="0"/>
                    <a:pt x="7041" y="38"/>
                    <a:pt x="6985" y="75"/>
                  </a:cubicBezTo>
                  <a:cubicBezTo>
                    <a:pt x="6674" y="385"/>
                    <a:pt x="5763" y="1221"/>
                    <a:pt x="5170" y="1221"/>
                  </a:cubicBezTo>
                  <a:cubicBezTo>
                    <a:pt x="5110" y="1221"/>
                    <a:pt x="5052" y="1213"/>
                    <a:pt x="4999" y="1193"/>
                  </a:cubicBezTo>
                  <a:cubicBezTo>
                    <a:pt x="4611" y="1056"/>
                    <a:pt x="4109" y="828"/>
                    <a:pt x="3972" y="691"/>
                  </a:cubicBezTo>
                  <a:cubicBezTo>
                    <a:pt x="3911" y="642"/>
                    <a:pt x="3823" y="620"/>
                    <a:pt x="3738" y="620"/>
                  </a:cubicBezTo>
                  <a:cubicBezTo>
                    <a:pt x="3664" y="620"/>
                    <a:pt x="3591" y="637"/>
                    <a:pt x="3538" y="668"/>
                  </a:cubicBezTo>
                  <a:lnTo>
                    <a:pt x="160" y="3407"/>
                  </a:lnTo>
                  <a:cubicBezTo>
                    <a:pt x="0" y="3544"/>
                    <a:pt x="114" y="3750"/>
                    <a:pt x="365" y="3750"/>
                  </a:cubicBezTo>
                  <a:lnTo>
                    <a:pt x="5364" y="3795"/>
                  </a:lnTo>
                  <a:cubicBezTo>
                    <a:pt x="5478" y="3795"/>
                    <a:pt x="5592" y="3750"/>
                    <a:pt x="5615" y="3659"/>
                  </a:cubicBezTo>
                  <a:lnTo>
                    <a:pt x="6003" y="2905"/>
                  </a:lnTo>
                  <a:cubicBezTo>
                    <a:pt x="6063" y="2785"/>
                    <a:pt x="6148" y="2722"/>
                    <a:pt x="6212" y="2722"/>
                  </a:cubicBezTo>
                  <a:cubicBezTo>
                    <a:pt x="6270" y="2722"/>
                    <a:pt x="6311" y="2774"/>
                    <a:pt x="6300" y="2882"/>
                  </a:cubicBezTo>
                  <a:lnTo>
                    <a:pt x="6482" y="3636"/>
                  </a:lnTo>
                  <a:cubicBezTo>
                    <a:pt x="6482" y="3687"/>
                    <a:pt x="6723" y="3711"/>
                    <a:pt x="6988" y="3711"/>
                  </a:cubicBezTo>
                  <a:cubicBezTo>
                    <a:pt x="7311" y="3711"/>
                    <a:pt x="7669" y="3676"/>
                    <a:pt x="7669" y="3613"/>
                  </a:cubicBezTo>
                  <a:cubicBezTo>
                    <a:pt x="7738" y="2951"/>
                    <a:pt x="7601" y="783"/>
                    <a:pt x="7487" y="189"/>
                  </a:cubicBezTo>
                  <a:cubicBezTo>
                    <a:pt x="7464" y="98"/>
                    <a:pt x="7373" y="29"/>
                    <a:pt x="7259" y="6"/>
                  </a:cubicBezTo>
                  <a:cubicBezTo>
                    <a:pt x="7242" y="2"/>
                    <a:pt x="7224" y="0"/>
                    <a:pt x="7206"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0"/>
            <p:cNvSpPr/>
            <p:nvPr/>
          </p:nvSpPr>
          <p:spPr>
            <a:xfrm>
              <a:off x="8156387" y="4514884"/>
              <a:ext cx="118570" cy="122754"/>
            </a:xfrm>
            <a:custGeom>
              <a:avLst/>
              <a:gdLst/>
              <a:ahLst/>
              <a:cxnLst/>
              <a:rect l="l" t="t" r="r" b="b"/>
              <a:pathLst>
                <a:path w="5045" h="5223" extrusionOk="0">
                  <a:moveTo>
                    <a:pt x="2865" y="0"/>
                  </a:moveTo>
                  <a:cubicBezTo>
                    <a:pt x="2842" y="0"/>
                    <a:pt x="2819" y="6"/>
                    <a:pt x="2808" y="18"/>
                  </a:cubicBezTo>
                  <a:cubicBezTo>
                    <a:pt x="2808" y="18"/>
                    <a:pt x="2534" y="611"/>
                    <a:pt x="2419" y="816"/>
                  </a:cubicBezTo>
                  <a:cubicBezTo>
                    <a:pt x="2332" y="955"/>
                    <a:pt x="2099" y="1024"/>
                    <a:pt x="1865" y="1024"/>
                  </a:cubicBezTo>
                  <a:cubicBezTo>
                    <a:pt x="1674" y="1024"/>
                    <a:pt x="1483" y="977"/>
                    <a:pt x="1370" y="885"/>
                  </a:cubicBezTo>
                  <a:lnTo>
                    <a:pt x="639" y="223"/>
                  </a:lnTo>
                  <a:cubicBezTo>
                    <a:pt x="622" y="206"/>
                    <a:pt x="601" y="198"/>
                    <a:pt x="582" y="198"/>
                  </a:cubicBezTo>
                  <a:cubicBezTo>
                    <a:pt x="551" y="198"/>
                    <a:pt x="525" y="218"/>
                    <a:pt x="525" y="246"/>
                  </a:cubicBezTo>
                  <a:lnTo>
                    <a:pt x="46" y="3464"/>
                  </a:lnTo>
                  <a:cubicBezTo>
                    <a:pt x="0" y="3807"/>
                    <a:pt x="320" y="4080"/>
                    <a:pt x="730" y="4263"/>
                  </a:cubicBezTo>
                  <a:cubicBezTo>
                    <a:pt x="1337" y="4510"/>
                    <a:pt x="2387" y="5222"/>
                    <a:pt x="3072" y="5222"/>
                  </a:cubicBezTo>
                  <a:cubicBezTo>
                    <a:pt x="3083" y="5222"/>
                    <a:pt x="3094" y="5222"/>
                    <a:pt x="3104" y="5222"/>
                  </a:cubicBezTo>
                  <a:cubicBezTo>
                    <a:pt x="3469" y="5222"/>
                    <a:pt x="3972" y="4491"/>
                    <a:pt x="4565" y="4149"/>
                  </a:cubicBezTo>
                  <a:cubicBezTo>
                    <a:pt x="4930" y="3921"/>
                    <a:pt x="5044" y="3555"/>
                    <a:pt x="4839" y="3236"/>
                  </a:cubicBezTo>
                  <a:lnTo>
                    <a:pt x="2922" y="18"/>
                  </a:lnTo>
                  <a:cubicBezTo>
                    <a:pt x="2910" y="6"/>
                    <a:pt x="2887" y="0"/>
                    <a:pt x="2865"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0"/>
            <p:cNvSpPr/>
            <p:nvPr/>
          </p:nvSpPr>
          <p:spPr>
            <a:xfrm>
              <a:off x="7594709" y="3175987"/>
              <a:ext cx="638939" cy="1284224"/>
            </a:xfrm>
            <a:custGeom>
              <a:avLst/>
              <a:gdLst/>
              <a:ahLst/>
              <a:cxnLst/>
              <a:rect l="l" t="t" r="r" b="b"/>
              <a:pathLst>
                <a:path w="27186" h="54642" extrusionOk="0">
                  <a:moveTo>
                    <a:pt x="9295" y="1"/>
                  </a:moveTo>
                  <a:cubicBezTo>
                    <a:pt x="8403" y="1"/>
                    <a:pt x="7534" y="42"/>
                    <a:pt x="6712" y="152"/>
                  </a:cubicBezTo>
                  <a:cubicBezTo>
                    <a:pt x="1" y="11268"/>
                    <a:pt x="4452" y="45505"/>
                    <a:pt x="5274" y="54567"/>
                  </a:cubicBezTo>
                  <a:cubicBezTo>
                    <a:pt x="5607" y="54606"/>
                    <a:pt x="6388" y="54641"/>
                    <a:pt x="7222" y="54641"/>
                  </a:cubicBezTo>
                  <a:cubicBezTo>
                    <a:pt x="8328" y="54641"/>
                    <a:pt x="9530" y="54580"/>
                    <a:pt x="9907" y="54384"/>
                  </a:cubicBezTo>
                  <a:cubicBezTo>
                    <a:pt x="10409" y="45483"/>
                    <a:pt x="11391" y="24050"/>
                    <a:pt x="10752" y="18777"/>
                  </a:cubicBezTo>
                  <a:cubicBezTo>
                    <a:pt x="10714" y="18384"/>
                    <a:pt x="11035" y="18160"/>
                    <a:pt x="11356" y="18160"/>
                  </a:cubicBezTo>
                  <a:cubicBezTo>
                    <a:pt x="11612" y="18160"/>
                    <a:pt x="11868" y="18303"/>
                    <a:pt x="11939" y="18617"/>
                  </a:cubicBezTo>
                  <a:cubicBezTo>
                    <a:pt x="13034" y="23228"/>
                    <a:pt x="20612" y="46921"/>
                    <a:pt x="23169" y="54247"/>
                  </a:cubicBezTo>
                  <a:cubicBezTo>
                    <a:pt x="23593" y="54271"/>
                    <a:pt x="24309" y="54319"/>
                    <a:pt x="25079" y="54319"/>
                  </a:cubicBezTo>
                  <a:cubicBezTo>
                    <a:pt x="25800" y="54319"/>
                    <a:pt x="26568" y="54277"/>
                    <a:pt x="27186" y="54133"/>
                  </a:cubicBezTo>
                  <a:cubicBezTo>
                    <a:pt x="26707" y="46784"/>
                    <a:pt x="20932" y="12660"/>
                    <a:pt x="19905" y="8620"/>
                  </a:cubicBezTo>
                  <a:cubicBezTo>
                    <a:pt x="19014" y="5128"/>
                    <a:pt x="18193" y="3119"/>
                    <a:pt x="16641" y="380"/>
                  </a:cubicBezTo>
                  <a:cubicBezTo>
                    <a:pt x="14365" y="313"/>
                    <a:pt x="11745" y="1"/>
                    <a:pt x="9295"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0"/>
            <p:cNvSpPr/>
            <p:nvPr/>
          </p:nvSpPr>
          <p:spPr>
            <a:xfrm>
              <a:off x="7697719" y="3207973"/>
              <a:ext cx="64397" cy="1178063"/>
            </a:xfrm>
            <a:custGeom>
              <a:avLst/>
              <a:gdLst/>
              <a:ahLst/>
              <a:cxnLst/>
              <a:rect l="l" t="t" r="r" b="b"/>
              <a:pathLst>
                <a:path w="2740" h="50125" fill="none" extrusionOk="0">
                  <a:moveTo>
                    <a:pt x="2739" y="0"/>
                  </a:moveTo>
                  <a:cubicBezTo>
                    <a:pt x="2739" y="0"/>
                    <a:pt x="0" y="6779"/>
                    <a:pt x="0" y="16320"/>
                  </a:cubicBezTo>
                  <a:cubicBezTo>
                    <a:pt x="0" y="25884"/>
                    <a:pt x="1781" y="50125"/>
                    <a:pt x="1781" y="50125"/>
                  </a:cubicBez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0"/>
            <p:cNvSpPr/>
            <p:nvPr/>
          </p:nvSpPr>
          <p:spPr>
            <a:xfrm>
              <a:off x="7950391" y="3200453"/>
              <a:ext cx="230160" cy="1182904"/>
            </a:xfrm>
            <a:custGeom>
              <a:avLst/>
              <a:gdLst/>
              <a:ahLst/>
              <a:cxnLst/>
              <a:rect l="l" t="t" r="r" b="b"/>
              <a:pathLst>
                <a:path w="9793" h="50331" fill="none" extrusionOk="0">
                  <a:moveTo>
                    <a:pt x="9792" y="50331"/>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0"/>
            <p:cNvSpPr/>
            <p:nvPr/>
          </p:nvSpPr>
          <p:spPr>
            <a:xfrm>
              <a:off x="7905314" y="3206892"/>
              <a:ext cx="94433" cy="206023"/>
            </a:xfrm>
            <a:custGeom>
              <a:avLst/>
              <a:gdLst/>
              <a:ahLst/>
              <a:cxnLst/>
              <a:rect l="l" t="t" r="r" b="b"/>
              <a:pathLst>
                <a:path w="4018" h="8766" fill="none" extrusionOk="0">
                  <a:moveTo>
                    <a:pt x="1" y="1"/>
                  </a:moveTo>
                  <a:cubicBezTo>
                    <a:pt x="1" y="1"/>
                    <a:pt x="92" y="8766"/>
                    <a:pt x="4018" y="8058"/>
                  </a:cubicBez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0"/>
            <p:cNvSpPr/>
            <p:nvPr/>
          </p:nvSpPr>
          <p:spPr>
            <a:xfrm>
              <a:off x="7713818" y="3217633"/>
              <a:ext cx="92294" cy="204401"/>
            </a:xfrm>
            <a:custGeom>
              <a:avLst/>
              <a:gdLst/>
              <a:ahLst/>
              <a:cxnLst/>
              <a:rect l="l" t="t" r="r" b="b"/>
              <a:pathLst>
                <a:path w="3927" h="8697" fill="none" extrusionOk="0">
                  <a:moveTo>
                    <a:pt x="0" y="8012"/>
                  </a:moveTo>
                  <a:cubicBezTo>
                    <a:pt x="3926" y="8697"/>
                    <a:pt x="3287" y="0"/>
                    <a:pt x="3287" y="0"/>
                  </a:cubicBez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0"/>
            <p:cNvSpPr/>
            <p:nvPr/>
          </p:nvSpPr>
          <p:spPr>
            <a:xfrm>
              <a:off x="7710058" y="4386538"/>
              <a:ext cx="120732" cy="2703"/>
            </a:xfrm>
            <a:custGeom>
              <a:avLst/>
              <a:gdLst/>
              <a:ahLst/>
              <a:cxnLst/>
              <a:rect l="l" t="t" r="r" b="b"/>
              <a:pathLst>
                <a:path w="5137" h="115" fill="none" extrusionOk="0">
                  <a:moveTo>
                    <a:pt x="5136" y="115"/>
                  </a:moveTo>
                  <a:lnTo>
                    <a:pt x="0" y="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0"/>
            <p:cNvSpPr/>
            <p:nvPr/>
          </p:nvSpPr>
          <p:spPr>
            <a:xfrm>
              <a:off x="8118831" y="4385998"/>
              <a:ext cx="108911" cy="3243"/>
            </a:xfrm>
            <a:custGeom>
              <a:avLst/>
              <a:gdLst/>
              <a:ahLst/>
              <a:cxnLst/>
              <a:rect l="l" t="t" r="r" b="b"/>
              <a:pathLst>
                <a:path w="4634" h="138" fill="none" extrusionOk="0">
                  <a:moveTo>
                    <a:pt x="4634" y="138"/>
                  </a:moveTo>
                  <a:lnTo>
                    <a:pt x="0" y="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0"/>
            <p:cNvSpPr/>
            <p:nvPr/>
          </p:nvSpPr>
          <p:spPr>
            <a:xfrm>
              <a:off x="7346338" y="2834594"/>
              <a:ext cx="444738" cy="378132"/>
            </a:xfrm>
            <a:custGeom>
              <a:avLst/>
              <a:gdLst/>
              <a:ahLst/>
              <a:cxnLst/>
              <a:rect l="l" t="t" r="r" b="b"/>
              <a:pathLst>
                <a:path w="18923" h="16089" extrusionOk="0">
                  <a:moveTo>
                    <a:pt x="18877" y="1"/>
                  </a:moveTo>
                  <a:lnTo>
                    <a:pt x="18877" y="1"/>
                  </a:lnTo>
                  <a:cubicBezTo>
                    <a:pt x="16785" y="235"/>
                    <a:pt x="16025" y="3423"/>
                    <a:pt x="14925" y="6398"/>
                  </a:cubicBezTo>
                  <a:lnTo>
                    <a:pt x="14925" y="6398"/>
                  </a:lnTo>
                  <a:cubicBezTo>
                    <a:pt x="15799" y="5202"/>
                    <a:pt x="18216" y="1830"/>
                    <a:pt x="18626" y="526"/>
                  </a:cubicBezTo>
                  <a:cubicBezTo>
                    <a:pt x="18695" y="366"/>
                    <a:pt x="18923" y="1"/>
                    <a:pt x="18877" y="1"/>
                  </a:cubicBezTo>
                  <a:close/>
                  <a:moveTo>
                    <a:pt x="14925" y="6398"/>
                  </a:moveTo>
                  <a:cubicBezTo>
                    <a:pt x="14728" y="6667"/>
                    <a:pt x="14609" y="6826"/>
                    <a:pt x="14609" y="6826"/>
                  </a:cubicBezTo>
                  <a:cubicBezTo>
                    <a:pt x="14609" y="6868"/>
                    <a:pt x="14631" y="6948"/>
                    <a:pt x="14670" y="7063"/>
                  </a:cubicBezTo>
                  <a:lnTo>
                    <a:pt x="14670" y="7063"/>
                  </a:lnTo>
                  <a:cubicBezTo>
                    <a:pt x="14758" y="6843"/>
                    <a:pt x="14842" y="6621"/>
                    <a:pt x="14925" y="6398"/>
                  </a:cubicBezTo>
                  <a:close/>
                  <a:moveTo>
                    <a:pt x="232" y="4864"/>
                  </a:moveTo>
                  <a:cubicBezTo>
                    <a:pt x="206" y="4864"/>
                    <a:pt x="189" y="4871"/>
                    <a:pt x="183" y="4886"/>
                  </a:cubicBezTo>
                  <a:cubicBezTo>
                    <a:pt x="1" y="5319"/>
                    <a:pt x="1804" y="6643"/>
                    <a:pt x="1804" y="6643"/>
                  </a:cubicBezTo>
                  <a:cubicBezTo>
                    <a:pt x="1804" y="6643"/>
                    <a:pt x="1804" y="6871"/>
                    <a:pt x="1621" y="7054"/>
                  </a:cubicBezTo>
                  <a:cubicBezTo>
                    <a:pt x="1439" y="7237"/>
                    <a:pt x="1370" y="7442"/>
                    <a:pt x="1393" y="7762"/>
                  </a:cubicBezTo>
                  <a:cubicBezTo>
                    <a:pt x="1439" y="8104"/>
                    <a:pt x="1211" y="8378"/>
                    <a:pt x="1233" y="8583"/>
                  </a:cubicBezTo>
                  <a:cubicBezTo>
                    <a:pt x="1233" y="8766"/>
                    <a:pt x="2854" y="9679"/>
                    <a:pt x="3653" y="9884"/>
                  </a:cubicBezTo>
                  <a:cubicBezTo>
                    <a:pt x="3653" y="9884"/>
                    <a:pt x="12959" y="16088"/>
                    <a:pt x="15957" y="16088"/>
                  </a:cubicBezTo>
                  <a:cubicBezTo>
                    <a:pt x="16331" y="16088"/>
                    <a:pt x="16607" y="15991"/>
                    <a:pt x="16755" y="15773"/>
                  </a:cubicBezTo>
                  <a:cubicBezTo>
                    <a:pt x="16755" y="15773"/>
                    <a:pt x="18284" y="13514"/>
                    <a:pt x="14997" y="7921"/>
                  </a:cubicBezTo>
                  <a:cubicBezTo>
                    <a:pt x="14854" y="7548"/>
                    <a:pt x="14737" y="7256"/>
                    <a:pt x="14670" y="7063"/>
                  </a:cubicBezTo>
                  <a:lnTo>
                    <a:pt x="14670" y="7063"/>
                  </a:lnTo>
                  <a:cubicBezTo>
                    <a:pt x="14108" y="8481"/>
                    <a:pt x="13436" y="9793"/>
                    <a:pt x="12463" y="10638"/>
                  </a:cubicBezTo>
                  <a:cubicBezTo>
                    <a:pt x="12461" y="10639"/>
                    <a:pt x="12457" y="10640"/>
                    <a:pt x="12451" y="10640"/>
                  </a:cubicBezTo>
                  <a:cubicBezTo>
                    <a:pt x="12097" y="10640"/>
                    <a:pt x="4748" y="7396"/>
                    <a:pt x="4748" y="7396"/>
                  </a:cubicBezTo>
                  <a:cubicBezTo>
                    <a:pt x="4748" y="7396"/>
                    <a:pt x="733" y="4864"/>
                    <a:pt x="232" y="4864"/>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0"/>
            <p:cNvSpPr/>
            <p:nvPr/>
          </p:nvSpPr>
          <p:spPr>
            <a:xfrm>
              <a:off x="7391932" y="2983739"/>
              <a:ext cx="29543" cy="39719"/>
            </a:xfrm>
            <a:custGeom>
              <a:avLst/>
              <a:gdLst/>
              <a:ahLst/>
              <a:cxnLst/>
              <a:rect l="l" t="t" r="r" b="b"/>
              <a:pathLst>
                <a:path w="1257" h="1690" extrusionOk="0">
                  <a:moveTo>
                    <a:pt x="868" y="0"/>
                  </a:moveTo>
                  <a:lnTo>
                    <a:pt x="320" y="594"/>
                  </a:lnTo>
                  <a:cubicBezTo>
                    <a:pt x="229" y="708"/>
                    <a:pt x="138" y="799"/>
                    <a:pt x="69" y="913"/>
                  </a:cubicBezTo>
                  <a:cubicBezTo>
                    <a:pt x="24" y="959"/>
                    <a:pt x="1" y="1028"/>
                    <a:pt x="1" y="1096"/>
                  </a:cubicBezTo>
                  <a:cubicBezTo>
                    <a:pt x="1" y="1164"/>
                    <a:pt x="69" y="1233"/>
                    <a:pt x="138" y="1256"/>
                  </a:cubicBezTo>
                  <a:cubicBezTo>
                    <a:pt x="219" y="1285"/>
                    <a:pt x="302" y="1298"/>
                    <a:pt x="387" y="1298"/>
                  </a:cubicBezTo>
                  <a:cubicBezTo>
                    <a:pt x="564" y="1298"/>
                    <a:pt x="744" y="1242"/>
                    <a:pt x="914" y="1164"/>
                  </a:cubicBezTo>
                  <a:cubicBezTo>
                    <a:pt x="969" y="1164"/>
                    <a:pt x="1024" y="1135"/>
                    <a:pt x="1067" y="1135"/>
                  </a:cubicBezTo>
                  <a:cubicBezTo>
                    <a:pt x="1077" y="1135"/>
                    <a:pt x="1087" y="1137"/>
                    <a:pt x="1097" y="1142"/>
                  </a:cubicBezTo>
                  <a:cubicBezTo>
                    <a:pt x="1165" y="1164"/>
                    <a:pt x="1142" y="1233"/>
                    <a:pt x="1165" y="1301"/>
                  </a:cubicBezTo>
                  <a:lnTo>
                    <a:pt x="1234" y="1689"/>
                  </a:lnTo>
                  <a:lnTo>
                    <a:pt x="1256" y="1689"/>
                  </a:lnTo>
                  <a:lnTo>
                    <a:pt x="1234" y="1301"/>
                  </a:lnTo>
                  <a:lnTo>
                    <a:pt x="1211" y="1187"/>
                  </a:lnTo>
                  <a:cubicBezTo>
                    <a:pt x="1211" y="1164"/>
                    <a:pt x="1188" y="1096"/>
                    <a:pt x="1119" y="1050"/>
                  </a:cubicBezTo>
                  <a:cubicBezTo>
                    <a:pt x="1098" y="1046"/>
                    <a:pt x="1077" y="1044"/>
                    <a:pt x="1059" y="1044"/>
                  </a:cubicBezTo>
                  <a:cubicBezTo>
                    <a:pt x="980" y="1044"/>
                    <a:pt x="928" y="1078"/>
                    <a:pt x="891" y="1096"/>
                  </a:cubicBezTo>
                  <a:cubicBezTo>
                    <a:pt x="727" y="1141"/>
                    <a:pt x="553" y="1186"/>
                    <a:pt x="401" y="1186"/>
                  </a:cubicBezTo>
                  <a:cubicBezTo>
                    <a:pt x="321" y="1186"/>
                    <a:pt x="247" y="1173"/>
                    <a:pt x="184" y="1142"/>
                  </a:cubicBezTo>
                  <a:cubicBezTo>
                    <a:pt x="115" y="1119"/>
                    <a:pt x="92" y="1073"/>
                    <a:pt x="161" y="959"/>
                  </a:cubicBezTo>
                  <a:cubicBezTo>
                    <a:pt x="206" y="868"/>
                    <a:pt x="320" y="776"/>
                    <a:pt x="389" y="662"/>
                  </a:cubicBezTo>
                  <a:cubicBezTo>
                    <a:pt x="572" y="457"/>
                    <a:pt x="731" y="229"/>
                    <a:pt x="891" y="23"/>
                  </a:cubicBezTo>
                  <a:lnTo>
                    <a:pt x="8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0"/>
            <p:cNvSpPr/>
            <p:nvPr/>
          </p:nvSpPr>
          <p:spPr>
            <a:xfrm>
              <a:off x="7387655" y="2989403"/>
              <a:ext cx="12903" cy="6158"/>
            </a:xfrm>
            <a:custGeom>
              <a:avLst/>
              <a:gdLst/>
              <a:ahLst/>
              <a:cxnLst/>
              <a:rect l="l" t="t" r="r" b="b"/>
              <a:pathLst>
                <a:path w="549" h="262" extrusionOk="0">
                  <a:moveTo>
                    <a:pt x="131" y="0"/>
                  </a:moveTo>
                  <a:cubicBezTo>
                    <a:pt x="92" y="0"/>
                    <a:pt x="46" y="10"/>
                    <a:pt x="0" y="10"/>
                  </a:cubicBezTo>
                  <a:lnTo>
                    <a:pt x="0" y="33"/>
                  </a:lnTo>
                  <a:cubicBezTo>
                    <a:pt x="183" y="102"/>
                    <a:pt x="366" y="193"/>
                    <a:pt x="548" y="262"/>
                  </a:cubicBezTo>
                  <a:cubicBezTo>
                    <a:pt x="525" y="216"/>
                    <a:pt x="480" y="170"/>
                    <a:pt x="457" y="125"/>
                  </a:cubicBezTo>
                  <a:cubicBezTo>
                    <a:pt x="411" y="102"/>
                    <a:pt x="366" y="79"/>
                    <a:pt x="320" y="56"/>
                  </a:cubicBezTo>
                  <a:cubicBezTo>
                    <a:pt x="274" y="33"/>
                    <a:pt x="229" y="10"/>
                    <a:pt x="183" y="10"/>
                  </a:cubicBezTo>
                  <a:cubicBezTo>
                    <a:pt x="168" y="3"/>
                    <a:pt x="150"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0"/>
            <p:cNvSpPr/>
            <p:nvPr/>
          </p:nvSpPr>
          <p:spPr>
            <a:xfrm>
              <a:off x="7381215" y="3008957"/>
              <a:ext cx="36499" cy="10882"/>
            </a:xfrm>
            <a:custGeom>
              <a:avLst/>
              <a:gdLst/>
              <a:ahLst/>
              <a:cxnLst/>
              <a:rect l="l" t="t" r="r" b="b"/>
              <a:pathLst>
                <a:path w="1553" h="463" extrusionOk="0">
                  <a:moveTo>
                    <a:pt x="23" y="0"/>
                  </a:moveTo>
                  <a:lnTo>
                    <a:pt x="0" y="23"/>
                  </a:lnTo>
                  <a:cubicBezTo>
                    <a:pt x="252" y="160"/>
                    <a:pt x="503" y="274"/>
                    <a:pt x="776" y="343"/>
                  </a:cubicBezTo>
                  <a:cubicBezTo>
                    <a:pt x="913" y="388"/>
                    <a:pt x="1050" y="434"/>
                    <a:pt x="1187" y="457"/>
                  </a:cubicBezTo>
                  <a:cubicBezTo>
                    <a:pt x="1209" y="460"/>
                    <a:pt x="1232" y="462"/>
                    <a:pt x="1255" y="462"/>
                  </a:cubicBezTo>
                  <a:cubicBezTo>
                    <a:pt x="1379" y="462"/>
                    <a:pt x="1514" y="409"/>
                    <a:pt x="1553" y="274"/>
                  </a:cubicBezTo>
                  <a:lnTo>
                    <a:pt x="1530" y="274"/>
                  </a:lnTo>
                  <a:cubicBezTo>
                    <a:pt x="1507" y="343"/>
                    <a:pt x="1438" y="365"/>
                    <a:pt x="1370" y="365"/>
                  </a:cubicBezTo>
                  <a:cubicBezTo>
                    <a:pt x="1355" y="373"/>
                    <a:pt x="1337" y="376"/>
                    <a:pt x="1318" y="376"/>
                  </a:cubicBezTo>
                  <a:cubicBezTo>
                    <a:pt x="1281" y="376"/>
                    <a:pt x="1241" y="365"/>
                    <a:pt x="1210" y="365"/>
                  </a:cubicBezTo>
                  <a:cubicBezTo>
                    <a:pt x="1073" y="320"/>
                    <a:pt x="936" y="274"/>
                    <a:pt x="822" y="228"/>
                  </a:cubicBezTo>
                  <a:cubicBezTo>
                    <a:pt x="685" y="206"/>
                    <a:pt x="548" y="160"/>
                    <a:pt x="411" y="114"/>
                  </a:cubicBezTo>
                  <a:cubicBezTo>
                    <a:pt x="297" y="69"/>
                    <a:pt x="160" y="46"/>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0"/>
            <p:cNvSpPr/>
            <p:nvPr/>
          </p:nvSpPr>
          <p:spPr>
            <a:xfrm>
              <a:off x="7379077" y="3019674"/>
              <a:ext cx="35959" cy="16123"/>
            </a:xfrm>
            <a:custGeom>
              <a:avLst/>
              <a:gdLst/>
              <a:ahLst/>
              <a:cxnLst/>
              <a:rect l="l" t="t" r="r" b="b"/>
              <a:pathLst>
                <a:path w="1530" h="686" extrusionOk="0">
                  <a:moveTo>
                    <a:pt x="1392" y="1"/>
                  </a:moveTo>
                  <a:lnTo>
                    <a:pt x="1392" y="1"/>
                  </a:lnTo>
                  <a:cubicBezTo>
                    <a:pt x="1415" y="160"/>
                    <a:pt x="1438" y="343"/>
                    <a:pt x="1324" y="457"/>
                  </a:cubicBezTo>
                  <a:cubicBezTo>
                    <a:pt x="1253" y="542"/>
                    <a:pt x="1156" y="566"/>
                    <a:pt x="1059" y="566"/>
                  </a:cubicBezTo>
                  <a:cubicBezTo>
                    <a:pt x="1000" y="566"/>
                    <a:pt x="942" y="557"/>
                    <a:pt x="890" y="549"/>
                  </a:cubicBezTo>
                  <a:cubicBezTo>
                    <a:pt x="731" y="503"/>
                    <a:pt x="594" y="412"/>
                    <a:pt x="434" y="343"/>
                  </a:cubicBezTo>
                  <a:cubicBezTo>
                    <a:pt x="297" y="275"/>
                    <a:pt x="160" y="206"/>
                    <a:pt x="23" y="115"/>
                  </a:cubicBezTo>
                  <a:lnTo>
                    <a:pt x="0" y="138"/>
                  </a:lnTo>
                  <a:cubicBezTo>
                    <a:pt x="137" y="252"/>
                    <a:pt x="251" y="343"/>
                    <a:pt x="388" y="434"/>
                  </a:cubicBezTo>
                  <a:cubicBezTo>
                    <a:pt x="525" y="526"/>
                    <a:pt x="685" y="594"/>
                    <a:pt x="845" y="663"/>
                  </a:cubicBezTo>
                  <a:cubicBezTo>
                    <a:pt x="936" y="685"/>
                    <a:pt x="1027" y="685"/>
                    <a:pt x="1141" y="685"/>
                  </a:cubicBezTo>
                  <a:cubicBezTo>
                    <a:pt x="1233" y="663"/>
                    <a:pt x="1347" y="617"/>
                    <a:pt x="1392" y="526"/>
                  </a:cubicBezTo>
                  <a:cubicBezTo>
                    <a:pt x="1529" y="343"/>
                    <a:pt x="1461" y="160"/>
                    <a:pt x="1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0"/>
            <p:cNvSpPr/>
            <p:nvPr/>
          </p:nvSpPr>
          <p:spPr>
            <a:xfrm>
              <a:off x="7386033" y="3030955"/>
              <a:ext cx="18802" cy="16099"/>
            </a:xfrm>
            <a:custGeom>
              <a:avLst/>
              <a:gdLst/>
              <a:ahLst/>
              <a:cxnLst/>
              <a:rect l="l" t="t" r="r" b="b"/>
              <a:pathLst>
                <a:path w="800" h="685" extrusionOk="0">
                  <a:moveTo>
                    <a:pt x="663" y="0"/>
                  </a:moveTo>
                  <a:cubicBezTo>
                    <a:pt x="708" y="91"/>
                    <a:pt x="708" y="183"/>
                    <a:pt x="708" y="297"/>
                  </a:cubicBezTo>
                  <a:cubicBezTo>
                    <a:pt x="708" y="342"/>
                    <a:pt x="686" y="388"/>
                    <a:pt x="663" y="434"/>
                  </a:cubicBezTo>
                  <a:cubicBezTo>
                    <a:pt x="663" y="479"/>
                    <a:pt x="617" y="502"/>
                    <a:pt x="571" y="525"/>
                  </a:cubicBezTo>
                  <a:cubicBezTo>
                    <a:pt x="480" y="548"/>
                    <a:pt x="389" y="571"/>
                    <a:pt x="275" y="571"/>
                  </a:cubicBezTo>
                  <a:cubicBezTo>
                    <a:pt x="241" y="579"/>
                    <a:pt x="208" y="584"/>
                    <a:pt x="175" y="584"/>
                  </a:cubicBezTo>
                  <a:cubicBezTo>
                    <a:pt x="117" y="584"/>
                    <a:pt x="59" y="568"/>
                    <a:pt x="1" y="525"/>
                  </a:cubicBezTo>
                  <a:lnTo>
                    <a:pt x="1" y="548"/>
                  </a:lnTo>
                  <a:cubicBezTo>
                    <a:pt x="24" y="593"/>
                    <a:pt x="69" y="616"/>
                    <a:pt x="115" y="639"/>
                  </a:cubicBezTo>
                  <a:cubicBezTo>
                    <a:pt x="183" y="662"/>
                    <a:pt x="229" y="662"/>
                    <a:pt x="298" y="685"/>
                  </a:cubicBezTo>
                  <a:cubicBezTo>
                    <a:pt x="366" y="685"/>
                    <a:pt x="503" y="685"/>
                    <a:pt x="617" y="616"/>
                  </a:cubicBezTo>
                  <a:cubicBezTo>
                    <a:pt x="663" y="593"/>
                    <a:pt x="731" y="571"/>
                    <a:pt x="777" y="479"/>
                  </a:cubicBezTo>
                  <a:cubicBezTo>
                    <a:pt x="800" y="411"/>
                    <a:pt x="777" y="342"/>
                    <a:pt x="777" y="297"/>
                  </a:cubicBezTo>
                  <a:cubicBezTo>
                    <a:pt x="777" y="183"/>
                    <a:pt x="731" y="91"/>
                    <a:pt x="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0"/>
            <p:cNvSpPr/>
            <p:nvPr/>
          </p:nvSpPr>
          <p:spPr>
            <a:xfrm>
              <a:off x="7465964" y="2823877"/>
              <a:ext cx="343889" cy="399354"/>
            </a:xfrm>
            <a:custGeom>
              <a:avLst/>
              <a:gdLst/>
              <a:ahLst/>
              <a:cxnLst/>
              <a:rect l="l" t="t" r="r" b="b"/>
              <a:pathLst>
                <a:path w="14632" h="16992" extrusionOk="0">
                  <a:moveTo>
                    <a:pt x="13810" y="0"/>
                  </a:moveTo>
                  <a:cubicBezTo>
                    <a:pt x="13810" y="1"/>
                    <a:pt x="12235" y="229"/>
                    <a:pt x="11140" y="2329"/>
                  </a:cubicBezTo>
                  <a:cubicBezTo>
                    <a:pt x="10295" y="3972"/>
                    <a:pt x="7031" y="10888"/>
                    <a:pt x="7031" y="10888"/>
                  </a:cubicBezTo>
                  <a:lnTo>
                    <a:pt x="594" y="8126"/>
                  </a:lnTo>
                  <a:lnTo>
                    <a:pt x="1" y="12144"/>
                  </a:lnTo>
                  <a:cubicBezTo>
                    <a:pt x="1" y="12144"/>
                    <a:pt x="8049" y="16991"/>
                    <a:pt x="10903" y="16991"/>
                  </a:cubicBezTo>
                  <a:cubicBezTo>
                    <a:pt x="11219" y="16991"/>
                    <a:pt x="11471" y="16932"/>
                    <a:pt x="11642" y="16800"/>
                  </a:cubicBezTo>
                  <a:cubicBezTo>
                    <a:pt x="13354" y="15476"/>
                    <a:pt x="14632" y="2123"/>
                    <a:pt x="13810"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0"/>
            <p:cNvSpPr/>
            <p:nvPr/>
          </p:nvSpPr>
          <p:spPr>
            <a:xfrm>
              <a:off x="7711162" y="2821198"/>
              <a:ext cx="357802" cy="386076"/>
            </a:xfrm>
            <a:custGeom>
              <a:avLst/>
              <a:gdLst/>
              <a:ahLst/>
              <a:cxnLst/>
              <a:rect l="l" t="t" r="r" b="b"/>
              <a:pathLst>
                <a:path w="15224" h="16427" extrusionOk="0">
                  <a:moveTo>
                    <a:pt x="3674" y="0"/>
                  </a:moveTo>
                  <a:lnTo>
                    <a:pt x="3674" y="0"/>
                  </a:lnTo>
                  <a:cubicBezTo>
                    <a:pt x="3674" y="4"/>
                    <a:pt x="3675" y="8"/>
                    <a:pt x="3675" y="12"/>
                  </a:cubicBezTo>
                  <a:lnTo>
                    <a:pt x="3675" y="12"/>
                  </a:lnTo>
                  <a:cubicBezTo>
                    <a:pt x="3676" y="7"/>
                    <a:pt x="3675" y="3"/>
                    <a:pt x="3674" y="0"/>
                  </a:cubicBezTo>
                  <a:close/>
                  <a:moveTo>
                    <a:pt x="3675" y="12"/>
                  </a:moveTo>
                  <a:lnTo>
                    <a:pt x="3675" y="12"/>
                  </a:lnTo>
                  <a:cubicBezTo>
                    <a:pt x="3666" y="404"/>
                    <a:pt x="1" y="7721"/>
                    <a:pt x="113" y="9815"/>
                  </a:cubicBezTo>
                  <a:cubicBezTo>
                    <a:pt x="227" y="11961"/>
                    <a:pt x="1688" y="15567"/>
                    <a:pt x="1574" y="15887"/>
                  </a:cubicBezTo>
                  <a:cubicBezTo>
                    <a:pt x="1574" y="15887"/>
                    <a:pt x="2265" y="16426"/>
                    <a:pt x="5209" y="16426"/>
                  </a:cubicBezTo>
                  <a:cubicBezTo>
                    <a:pt x="6835" y="16426"/>
                    <a:pt x="9150" y="16262"/>
                    <a:pt x="12416" y="15750"/>
                  </a:cubicBezTo>
                  <a:cubicBezTo>
                    <a:pt x="15223" y="13285"/>
                    <a:pt x="12758" y="4908"/>
                    <a:pt x="11800" y="2260"/>
                  </a:cubicBezTo>
                  <a:cubicBezTo>
                    <a:pt x="11800" y="2260"/>
                    <a:pt x="9312" y="1895"/>
                    <a:pt x="8239" y="594"/>
                  </a:cubicBezTo>
                  <a:cubicBezTo>
                    <a:pt x="8239" y="594"/>
                    <a:pt x="6639" y="1843"/>
                    <a:pt x="5323" y="1843"/>
                  </a:cubicBezTo>
                  <a:cubicBezTo>
                    <a:pt x="4544" y="1843"/>
                    <a:pt x="3865" y="1406"/>
                    <a:pt x="3675" y="12"/>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0"/>
            <p:cNvSpPr/>
            <p:nvPr/>
          </p:nvSpPr>
          <p:spPr>
            <a:xfrm>
              <a:off x="7563075" y="3066890"/>
              <a:ext cx="269315" cy="159347"/>
            </a:xfrm>
            <a:custGeom>
              <a:avLst/>
              <a:gdLst/>
              <a:ahLst/>
              <a:cxnLst/>
              <a:rect l="l" t="t" r="r" b="b"/>
              <a:pathLst>
                <a:path w="11459" h="6780" extrusionOk="0">
                  <a:moveTo>
                    <a:pt x="5912" y="0"/>
                  </a:moveTo>
                  <a:lnTo>
                    <a:pt x="0" y="46"/>
                  </a:lnTo>
                  <a:lnTo>
                    <a:pt x="4542" y="6277"/>
                  </a:lnTo>
                  <a:lnTo>
                    <a:pt x="7213" y="6665"/>
                  </a:lnTo>
                  <a:cubicBezTo>
                    <a:pt x="7373" y="6688"/>
                    <a:pt x="11459" y="6779"/>
                    <a:pt x="11459" y="6779"/>
                  </a:cubicBezTo>
                  <a:lnTo>
                    <a:pt x="5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0"/>
            <p:cNvSpPr/>
            <p:nvPr/>
          </p:nvSpPr>
          <p:spPr>
            <a:xfrm>
              <a:off x="7757250" y="3133941"/>
              <a:ext cx="31681" cy="35418"/>
            </a:xfrm>
            <a:custGeom>
              <a:avLst/>
              <a:gdLst/>
              <a:ahLst/>
              <a:cxnLst/>
              <a:rect l="l" t="t" r="r" b="b"/>
              <a:pathLst>
                <a:path w="1348" h="1507" extrusionOk="0">
                  <a:moveTo>
                    <a:pt x="1" y="0"/>
                  </a:moveTo>
                  <a:lnTo>
                    <a:pt x="1" y="1005"/>
                  </a:lnTo>
                  <a:lnTo>
                    <a:pt x="1348" y="1507"/>
                  </a:lnTo>
                  <a:lnTo>
                    <a:pt x="1" y="0"/>
                  </a:lnTo>
                  <a:close/>
                </a:path>
              </a:pathLst>
            </a:custGeom>
            <a:solidFill>
              <a:srgbClr val="020F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0"/>
            <p:cNvSpPr/>
            <p:nvPr/>
          </p:nvSpPr>
          <p:spPr>
            <a:xfrm>
              <a:off x="7667143" y="3134482"/>
              <a:ext cx="226940" cy="123412"/>
            </a:xfrm>
            <a:custGeom>
              <a:avLst/>
              <a:gdLst/>
              <a:ahLst/>
              <a:cxnLst/>
              <a:rect l="l" t="t" r="r" b="b"/>
              <a:pathLst>
                <a:path w="9656" h="5251" extrusionOk="0">
                  <a:moveTo>
                    <a:pt x="2283" y="2211"/>
                  </a:moveTo>
                  <a:cubicBezTo>
                    <a:pt x="2378" y="2243"/>
                    <a:pt x="2434" y="2262"/>
                    <a:pt x="2432" y="2262"/>
                  </a:cubicBezTo>
                  <a:cubicBezTo>
                    <a:pt x="2431" y="2262"/>
                    <a:pt x="2406" y="2254"/>
                    <a:pt x="2351" y="2237"/>
                  </a:cubicBezTo>
                  <a:cubicBezTo>
                    <a:pt x="2347" y="2235"/>
                    <a:pt x="2323" y="2226"/>
                    <a:pt x="2283" y="2211"/>
                  </a:cubicBezTo>
                  <a:close/>
                  <a:moveTo>
                    <a:pt x="3812" y="0"/>
                  </a:moveTo>
                  <a:lnTo>
                    <a:pt x="3812" y="0"/>
                  </a:lnTo>
                  <a:cubicBezTo>
                    <a:pt x="4086" y="251"/>
                    <a:pt x="4223" y="913"/>
                    <a:pt x="4086" y="982"/>
                  </a:cubicBezTo>
                  <a:cubicBezTo>
                    <a:pt x="4031" y="1013"/>
                    <a:pt x="3923" y="1028"/>
                    <a:pt x="3788" y="1028"/>
                  </a:cubicBezTo>
                  <a:cubicBezTo>
                    <a:pt x="3530" y="1028"/>
                    <a:pt x="3177" y="973"/>
                    <a:pt x="2922" y="868"/>
                  </a:cubicBezTo>
                  <a:cubicBezTo>
                    <a:pt x="2543" y="720"/>
                    <a:pt x="1059" y="30"/>
                    <a:pt x="633" y="30"/>
                  </a:cubicBezTo>
                  <a:cubicBezTo>
                    <a:pt x="596" y="30"/>
                    <a:pt x="568" y="35"/>
                    <a:pt x="548" y="46"/>
                  </a:cubicBezTo>
                  <a:cubicBezTo>
                    <a:pt x="320" y="206"/>
                    <a:pt x="2557" y="1530"/>
                    <a:pt x="2511" y="1621"/>
                  </a:cubicBezTo>
                  <a:cubicBezTo>
                    <a:pt x="2507" y="1627"/>
                    <a:pt x="2494" y="1630"/>
                    <a:pt x="2474" y="1630"/>
                  </a:cubicBezTo>
                  <a:cubicBezTo>
                    <a:pt x="2271" y="1630"/>
                    <a:pt x="1347" y="1347"/>
                    <a:pt x="1347" y="1347"/>
                  </a:cubicBezTo>
                  <a:cubicBezTo>
                    <a:pt x="1314" y="1347"/>
                    <a:pt x="623" y="1182"/>
                    <a:pt x="260" y="1182"/>
                  </a:cubicBezTo>
                  <a:cubicBezTo>
                    <a:pt x="118" y="1182"/>
                    <a:pt x="27" y="1208"/>
                    <a:pt x="46" y="1279"/>
                  </a:cubicBezTo>
                  <a:cubicBezTo>
                    <a:pt x="73" y="1426"/>
                    <a:pt x="1069" y="1794"/>
                    <a:pt x="1766" y="2036"/>
                  </a:cubicBezTo>
                  <a:lnTo>
                    <a:pt x="1766" y="2036"/>
                  </a:lnTo>
                  <a:cubicBezTo>
                    <a:pt x="1255" y="1871"/>
                    <a:pt x="543" y="1664"/>
                    <a:pt x="201" y="1664"/>
                  </a:cubicBezTo>
                  <a:cubicBezTo>
                    <a:pt x="76" y="1664"/>
                    <a:pt x="0" y="1692"/>
                    <a:pt x="0" y="1758"/>
                  </a:cubicBezTo>
                  <a:cubicBezTo>
                    <a:pt x="0" y="2009"/>
                    <a:pt x="2077" y="2694"/>
                    <a:pt x="2146" y="2785"/>
                  </a:cubicBezTo>
                  <a:cubicBezTo>
                    <a:pt x="2149" y="2788"/>
                    <a:pt x="2148" y="2789"/>
                    <a:pt x="2145" y="2789"/>
                  </a:cubicBezTo>
                  <a:cubicBezTo>
                    <a:pt x="2084" y="2789"/>
                    <a:pt x="946" y="2285"/>
                    <a:pt x="574" y="2285"/>
                  </a:cubicBezTo>
                  <a:cubicBezTo>
                    <a:pt x="501" y="2285"/>
                    <a:pt x="457" y="2305"/>
                    <a:pt x="457" y="2351"/>
                  </a:cubicBezTo>
                  <a:cubicBezTo>
                    <a:pt x="457" y="2488"/>
                    <a:pt x="1324" y="2899"/>
                    <a:pt x="1621" y="2990"/>
                  </a:cubicBezTo>
                  <a:cubicBezTo>
                    <a:pt x="2146" y="3173"/>
                    <a:pt x="4953" y="4269"/>
                    <a:pt x="9564" y="5250"/>
                  </a:cubicBezTo>
                  <a:lnTo>
                    <a:pt x="9655" y="2420"/>
                  </a:lnTo>
                  <a:lnTo>
                    <a:pt x="5798" y="1667"/>
                  </a:lnTo>
                  <a:cubicBezTo>
                    <a:pt x="5798" y="1667"/>
                    <a:pt x="5570" y="1279"/>
                    <a:pt x="5319" y="982"/>
                  </a:cubicBezTo>
                  <a:cubicBezTo>
                    <a:pt x="4839" y="457"/>
                    <a:pt x="3812" y="0"/>
                    <a:pt x="3812"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0"/>
            <p:cNvSpPr/>
            <p:nvPr/>
          </p:nvSpPr>
          <p:spPr>
            <a:xfrm>
              <a:off x="7798567" y="2861598"/>
              <a:ext cx="328870" cy="426030"/>
            </a:xfrm>
            <a:custGeom>
              <a:avLst/>
              <a:gdLst/>
              <a:ahLst/>
              <a:cxnLst/>
              <a:rect l="l" t="t" r="r" b="b"/>
              <a:pathLst>
                <a:path w="13993" h="18127" extrusionOk="0">
                  <a:moveTo>
                    <a:pt x="7247" y="1"/>
                  </a:moveTo>
                  <a:cubicBezTo>
                    <a:pt x="5656" y="1"/>
                    <a:pt x="6163" y="3280"/>
                    <a:pt x="6163" y="3280"/>
                  </a:cubicBezTo>
                  <a:lnTo>
                    <a:pt x="7168" y="13483"/>
                  </a:lnTo>
                  <a:lnTo>
                    <a:pt x="799" y="12433"/>
                  </a:lnTo>
                  <a:lnTo>
                    <a:pt x="1" y="16838"/>
                  </a:lnTo>
                  <a:cubicBezTo>
                    <a:pt x="1" y="16838"/>
                    <a:pt x="5345" y="18127"/>
                    <a:pt x="9088" y="18127"/>
                  </a:cubicBezTo>
                  <a:cubicBezTo>
                    <a:pt x="11003" y="18127"/>
                    <a:pt x="12499" y="17790"/>
                    <a:pt x="12646" y="16770"/>
                  </a:cubicBezTo>
                  <a:cubicBezTo>
                    <a:pt x="13992" y="7480"/>
                    <a:pt x="10500" y="495"/>
                    <a:pt x="7442" y="16"/>
                  </a:cubicBezTo>
                  <a:cubicBezTo>
                    <a:pt x="7374" y="6"/>
                    <a:pt x="7309" y="1"/>
                    <a:pt x="7247"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3" name="Google Shape;2713;p70"/>
          <p:cNvSpPr/>
          <p:nvPr/>
        </p:nvSpPr>
        <p:spPr>
          <a:xfrm rot="10800000" flipH="1">
            <a:off x="7251900" y="885153"/>
            <a:ext cx="452876" cy="452876"/>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0"/>
          <p:cNvSpPr/>
          <p:nvPr/>
        </p:nvSpPr>
        <p:spPr>
          <a:xfrm rot="10800000" flipH="1">
            <a:off x="4995100" y="1032852"/>
            <a:ext cx="615772" cy="615772"/>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0"/>
          <p:cNvSpPr/>
          <p:nvPr/>
        </p:nvSpPr>
        <p:spPr>
          <a:xfrm rot="10800000" flipH="1">
            <a:off x="4358675" y="749472"/>
            <a:ext cx="349701" cy="349701"/>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BB87B116-6A6B-A3D1-4E0F-87D879F401A7}"/>
              </a:ext>
            </a:extLst>
          </p:cNvPr>
          <p:cNvSpPr/>
          <p:nvPr/>
        </p:nvSpPr>
        <p:spPr>
          <a:xfrm>
            <a:off x="602166" y="3422034"/>
            <a:ext cx="2830734" cy="1233817"/>
          </a:xfrm>
          <a:prstGeom prst="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Google Shape;2600;p70">
            <a:extLst>
              <a:ext uri="{FF2B5EF4-FFF2-40B4-BE49-F238E27FC236}">
                <a16:creationId xmlns:a16="http://schemas.microsoft.com/office/drawing/2014/main" id="{F99CBAD2-ACF4-2923-0E1B-D3CF3DE4E138}"/>
              </a:ext>
            </a:extLst>
          </p:cNvPr>
          <p:cNvSpPr txBox="1">
            <a:spLocks/>
          </p:cNvSpPr>
          <p:nvPr/>
        </p:nvSpPr>
        <p:spPr>
          <a:xfrm>
            <a:off x="761317" y="3306144"/>
            <a:ext cx="2729400" cy="96904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1pPr>
            <a:lvl2pPr marL="914400" marR="0" lvl="1" indent="-330200" algn="ctr"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2pPr>
            <a:lvl3pPr marL="1371600" marR="0" lvl="2"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3pPr>
            <a:lvl4pPr marL="1828800" marR="0" lvl="3"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4pPr>
            <a:lvl5pPr marL="2286000" marR="0" lvl="4"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5pPr>
            <a:lvl6pPr marL="2743200" marR="0" lvl="5"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6pPr>
            <a:lvl7pPr marL="3200400" marR="0" lvl="6"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7pPr>
            <a:lvl8pPr marL="3657600" marR="0" lvl="7"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8pPr>
            <a:lvl9pPr marL="4114800" marR="0" lvl="8" indent="-330200" algn="ctr" rtl="0">
              <a:lnSpc>
                <a:spcPct val="100000"/>
              </a:lnSpc>
              <a:spcBef>
                <a:spcPts val="1600"/>
              </a:spcBef>
              <a:spcAft>
                <a:spcPts val="1600"/>
              </a:spcAft>
              <a:buClr>
                <a:schemeClr val="dk1"/>
              </a:buClr>
              <a:buSzPts val="1600"/>
              <a:buFont typeface="Cairo"/>
              <a:buNone/>
              <a:defRPr sz="1600" b="0" i="0" u="none" strike="noStrike" cap="none">
                <a:solidFill>
                  <a:schemeClr val="dk1"/>
                </a:solidFill>
                <a:latin typeface="Cairo"/>
                <a:ea typeface="Cairo"/>
                <a:cs typeface="Cairo"/>
                <a:sym typeface="Cairo"/>
              </a:defRPr>
            </a:lvl9pPr>
          </a:lstStyle>
          <a:p>
            <a:pPr marL="0" indent="0">
              <a:buClr>
                <a:schemeClr val="lt1"/>
              </a:buClr>
              <a:buSzPts val="1100"/>
              <a:buFont typeface="Arial"/>
              <a:buNone/>
            </a:pPr>
            <a:r>
              <a:rPr lang="en-IN" dirty="0"/>
              <a:t>Afnan</a:t>
            </a:r>
          </a:p>
          <a:p>
            <a:pPr marL="0" indent="0">
              <a:buClr>
                <a:schemeClr val="lt1"/>
              </a:buClr>
              <a:buSzPts val="1100"/>
              <a:buFont typeface="Arial"/>
              <a:buNone/>
            </a:pPr>
            <a:r>
              <a:rPr lang="en-IN" dirty="0"/>
              <a:t>Mr</a:t>
            </a:r>
          </a:p>
          <a:p>
            <a:pPr marL="0" indent="0">
              <a:buClr>
                <a:schemeClr val="lt1"/>
              </a:buClr>
              <a:buSzPts val="1100"/>
              <a:buFont typeface="Arial"/>
              <a:buNone/>
            </a:pPr>
            <a:r>
              <a:rPr lang="en-IN" dirty="0"/>
              <a:t>Mrs</a:t>
            </a:r>
          </a:p>
          <a:p>
            <a:pPr marL="0" indent="0">
              <a:buClr>
                <a:schemeClr val="lt1"/>
              </a:buClr>
              <a:buSzPts val="1100"/>
              <a:buFont typeface="Arial"/>
              <a:buNone/>
            </a:pPr>
            <a:r>
              <a:rPr lang="en-IN" dirty="0" err="1"/>
              <a:t>mrs</a:t>
            </a:r>
            <a:endParaRPr lang="en-IN" dirty="0"/>
          </a:p>
        </p:txBody>
      </p:sp>
      <p:sp>
        <p:nvSpPr>
          <p:cNvPr id="4" name="Google Shape;2602;p70">
            <a:extLst>
              <a:ext uri="{FF2B5EF4-FFF2-40B4-BE49-F238E27FC236}">
                <a16:creationId xmlns:a16="http://schemas.microsoft.com/office/drawing/2014/main" id="{EB66A06C-108C-6D63-3A26-73C34B5C5ABE}"/>
              </a:ext>
            </a:extLst>
          </p:cNvPr>
          <p:cNvSpPr txBox="1">
            <a:spLocks/>
          </p:cNvSpPr>
          <p:nvPr/>
        </p:nvSpPr>
        <p:spPr>
          <a:xfrm>
            <a:off x="728679" y="3003598"/>
            <a:ext cx="2729400" cy="43336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1pPr>
            <a:lvl2pPr marL="914400" marR="0" lvl="1" indent="-330200" algn="ctr"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2pPr>
            <a:lvl3pPr marL="1371600" marR="0" lvl="2"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3pPr>
            <a:lvl4pPr marL="1828800" marR="0" lvl="3"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4pPr>
            <a:lvl5pPr marL="2286000" marR="0" lvl="4"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5pPr>
            <a:lvl6pPr marL="2743200" marR="0" lvl="5"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6pPr>
            <a:lvl7pPr marL="3200400" marR="0" lvl="6"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7pPr>
            <a:lvl8pPr marL="3657600" marR="0" lvl="7" indent="-330200" algn="ctr" rtl="0">
              <a:lnSpc>
                <a:spcPct val="100000"/>
              </a:lnSpc>
              <a:spcBef>
                <a:spcPts val="160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8pPr>
            <a:lvl9pPr marL="4114800" marR="0" lvl="8" indent="-330200" algn="ctr" rtl="0">
              <a:lnSpc>
                <a:spcPct val="100000"/>
              </a:lnSpc>
              <a:spcBef>
                <a:spcPts val="1600"/>
              </a:spcBef>
              <a:spcAft>
                <a:spcPts val="1600"/>
              </a:spcAft>
              <a:buClr>
                <a:schemeClr val="dk1"/>
              </a:buClr>
              <a:buSzPts val="1600"/>
              <a:buFont typeface="Cairo"/>
              <a:buNone/>
              <a:defRPr sz="1600" b="0" i="0" u="none" strike="noStrike" cap="none">
                <a:solidFill>
                  <a:schemeClr val="dk1"/>
                </a:solidFill>
                <a:latin typeface="Cairo"/>
                <a:ea typeface="Cairo"/>
                <a:cs typeface="Cairo"/>
                <a:sym typeface="Cairo"/>
              </a:defRPr>
            </a:lvl9pPr>
          </a:lstStyle>
          <a:p>
            <a:pPr marL="0" indent="0"/>
            <a:r>
              <a:rPr lang="en-IN" b="1" dirty="0"/>
              <a:t>Team Members</a:t>
            </a:r>
          </a:p>
        </p:txBody>
      </p:sp>
      <p:pic>
        <p:nvPicPr>
          <p:cNvPr id="5" name="Picture 4">
            <a:extLst>
              <a:ext uri="{FF2B5EF4-FFF2-40B4-BE49-F238E27FC236}">
                <a16:creationId xmlns:a16="http://schemas.microsoft.com/office/drawing/2014/main" id="{300AD3C8-CB14-715C-1E57-672D87BE711B}"/>
              </a:ext>
            </a:extLst>
          </p:cNvPr>
          <p:cNvPicPr>
            <a:picLocks noChangeAspect="1"/>
          </p:cNvPicPr>
          <p:nvPr/>
        </p:nvPicPr>
        <p:blipFill>
          <a:blip r:embed="rId3"/>
          <a:stretch>
            <a:fillRect/>
          </a:stretch>
        </p:blipFill>
        <p:spPr>
          <a:xfrm>
            <a:off x="737837" y="1548971"/>
            <a:ext cx="1554615" cy="591363"/>
          </a:xfrm>
          <a:prstGeom prst="rect">
            <a:avLst/>
          </a:prstGeom>
        </p:spPr>
      </p:pic>
      <p:pic>
        <p:nvPicPr>
          <p:cNvPr id="6" name="Picture 5">
            <a:extLst>
              <a:ext uri="{FF2B5EF4-FFF2-40B4-BE49-F238E27FC236}">
                <a16:creationId xmlns:a16="http://schemas.microsoft.com/office/drawing/2014/main" id="{A307516D-97C5-5B1C-1836-1DB4F42F330A}"/>
              </a:ext>
            </a:extLst>
          </p:cNvPr>
          <p:cNvPicPr>
            <a:picLocks noChangeAspect="1"/>
          </p:cNvPicPr>
          <p:nvPr/>
        </p:nvPicPr>
        <p:blipFill>
          <a:blip r:embed="rId4"/>
          <a:stretch>
            <a:fillRect/>
          </a:stretch>
        </p:blipFill>
        <p:spPr>
          <a:xfrm>
            <a:off x="1949083" y="1169260"/>
            <a:ext cx="12193" cy="548688"/>
          </a:xfrm>
          <a:prstGeom prst="rect">
            <a:avLst/>
          </a:prstGeom>
        </p:spPr>
      </p:pic>
      <p:pic>
        <p:nvPicPr>
          <p:cNvPr id="7" name="Picture 6">
            <a:extLst>
              <a:ext uri="{FF2B5EF4-FFF2-40B4-BE49-F238E27FC236}">
                <a16:creationId xmlns:a16="http://schemas.microsoft.com/office/drawing/2014/main" id="{F611147F-4888-9612-1ABD-A08097496196}"/>
              </a:ext>
            </a:extLst>
          </p:cNvPr>
          <p:cNvPicPr>
            <a:picLocks noChangeAspect="1"/>
          </p:cNvPicPr>
          <p:nvPr/>
        </p:nvPicPr>
        <p:blipFill>
          <a:blip r:embed="rId4"/>
          <a:stretch>
            <a:fillRect/>
          </a:stretch>
        </p:blipFill>
        <p:spPr>
          <a:xfrm>
            <a:off x="1945796" y="1161764"/>
            <a:ext cx="12193" cy="548688"/>
          </a:xfrm>
          <a:prstGeom prst="rect">
            <a:avLst/>
          </a:prstGeom>
        </p:spPr>
      </p:pic>
      <p:pic>
        <p:nvPicPr>
          <p:cNvPr id="8" name="Picture 7">
            <a:extLst>
              <a:ext uri="{FF2B5EF4-FFF2-40B4-BE49-F238E27FC236}">
                <a16:creationId xmlns:a16="http://schemas.microsoft.com/office/drawing/2014/main" id="{1176BF64-2378-5E34-439B-99A3D4B34D9B}"/>
              </a:ext>
            </a:extLst>
          </p:cNvPr>
          <p:cNvPicPr>
            <a:picLocks noChangeAspect="1"/>
          </p:cNvPicPr>
          <p:nvPr/>
        </p:nvPicPr>
        <p:blipFill>
          <a:blip r:embed="rId4"/>
          <a:stretch>
            <a:fillRect/>
          </a:stretch>
        </p:blipFill>
        <p:spPr>
          <a:xfrm>
            <a:off x="967776" y="1032851"/>
            <a:ext cx="12193" cy="5486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6"/>
          <p:cNvSpPr txBox="1">
            <a:spLocks noGrp="1"/>
          </p:cNvSpPr>
          <p:nvPr>
            <p:ph type="body" idx="1"/>
          </p:nvPr>
        </p:nvSpPr>
        <p:spPr>
          <a:xfrm>
            <a:off x="720000" y="0"/>
            <a:ext cx="4423500" cy="5143500"/>
          </a:xfrm>
          <a:prstGeom prst="rect">
            <a:avLst/>
          </a:prstGeom>
        </p:spPr>
        <p:txBody>
          <a:bodyPr spcFirstLastPara="1" wrap="square" lIns="0" tIns="0" rIns="0" bIns="0" anchor="ctr" anchorCtr="0">
            <a:noAutofit/>
          </a:bodyPr>
          <a:lstStyle/>
          <a:p>
            <a:pPr marL="400050" lvl="0" indent="-400050" algn="l" rtl="0">
              <a:spcBef>
                <a:spcPts val="0"/>
              </a:spcBef>
              <a:spcAft>
                <a:spcPts val="0"/>
              </a:spcAft>
              <a:buFont typeface="+mj-lt"/>
              <a:buAutoNum type="romanUcPeriod" startAt="5"/>
            </a:pPr>
            <a:r>
              <a:rPr lang="en-GB" b="1" dirty="0">
                <a:solidFill>
                  <a:schemeClr val="bg2">
                    <a:lumMod val="50000"/>
                  </a:schemeClr>
                </a:solidFill>
              </a:rPr>
              <a:t>Individuals' View</a:t>
            </a:r>
            <a:r>
              <a:rPr lang="en-GB" b="1" dirty="0">
                <a:solidFill>
                  <a:schemeClr val="tx1"/>
                </a:solidFill>
              </a:rPr>
              <a:t>:</a:t>
            </a:r>
            <a:r>
              <a:rPr lang="en-GB" b="1" dirty="0">
                <a:solidFill>
                  <a:schemeClr val="bg2">
                    <a:lumMod val="50000"/>
                  </a:schemeClr>
                </a:solidFill>
              </a:rPr>
              <a:t> </a:t>
            </a:r>
            <a:r>
              <a:rPr lang="en-GB" dirty="0">
                <a:solidFill>
                  <a:schemeClr val="tx1"/>
                </a:solidFill>
              </a:rPr>
              <a:t>Individuals can view the latest job posts on the platform</a:t>
            </a:r>
            <a:r>
              <a:rPr lang="en-GB" b="1" dirty="0">
                <a:solidFill>
                  <a:schemeClr val="bg2">
                    <a:lumMod val="50000"/>
                  </a:schemeClr>
                </a:solidFill>
              </a:rPr>
              <a:t>.</a:t>
            </a:r>
          </a:p>
          <a:p>
            <a:pPr marL="400050" lvl="0" indent="-400050" algn="l" rtl="0">
              <a:spcBef>
                <a:spcPts val="0"/>
              </a:spcBef>
              <a:spcAft>
                <a:spcPts val="0"/>
              </a:spcAft>
              <a:buFont typeface="+mj-lt"/>
              <a:buAutoNum type="romanUcPeriod" startAt="5"/>
            </a:pPr>
            <a:endParaRPr lang="en-GB" dirty="0">
              <a:solidFill>
                <a:schemeClr val="dk1"/>
              </a:solidFill>
            </a:endParaRPr>
          </a:p>
          <a:p>
            <a:pPr marL="400050" lvl="0" indent="-400050" algn="l" rtl="0">
              <a:spcBef>
                <a:spcPts val="0"/>
              </a:spcBef>
              <a:spcAft>
                <a:spcPts val="0"/>
              </a:spcAft>
              <a:buFont typeface="+mj-lt"/>
              <a:buAutoNum type="romanUcPeriod" startAt="5"/>
            </a:pPr>
            <a:r>
              <a:rPr lang="en-GB" b="1" dirty="0">
                <a:solidFill>
                  <a:schemeClr val="bg2">
                    <a:lumMod val="50000"/>
                  </a:schemeClr>
                </a:solidFill>
              </a:rPr>
              <a:t>Browsing and Selection</a:t>
            </a:r>
            <a:r>
              <a:rPr lang="en-GB" b="1" dirty="0">
                <a:solidFill>
                  <a:schemeClr val="tx1"/>
                </a:solidFill>
              </a:rPr>
              <a:t>: </a:t>
            </a:r>
            <a:r>
              <a:rPr lang="en-GB" dirty="0">
                <a:solidFill>
                  <a:schemeClr val="tx1"/>
                </a:solidFill>
              </a:rPr>
              <a:t>Individuals can browse through these posts and express interest by either clicking on the post or selecting "Accept.“</a:t>
            </a:r>
          </a:p>
          <a:p>
            <a:pPr marL="400050" lvl="0" indent="-400050" algn="l" rtl="0">
              <a:spcBef>
                <a:spcPts val="0"/>
              </a:spcBef>
              <a:spcAft>
                <a:spcPts val="0"/>
              </a:spcAft>
              <a:buFont typeface="+mj-lt"/>
              <a:buAutoNum type="romanUcPeriod" startAt="5"/>
            </a:pPr>
            <a:endParaRPr lang="en-GB" dirty="0">
              <a:solidFill>
                <a:schemeClr val="dk1"/>
              </a:solidFill>
            </a:endParaRPr>
          </a:p>
          <a:p>
            <a:pPr marL="400050" lvl="0" indent="-400050" algn="l" rtl="0">
              <a:spcBef>
                <a:spcPts val="0"/>
              </a:spcBef>
              <a:spcAft>
                <a:spcPts val="0"/>
              </a:spcAft>
              <a:buFont typeface="+mj-lt"/>
              <a:buAutoNum type="romanUcPeriod" startAt="5"/>
            </a:pPr>
            <a:r>
              <a:rPr lang="en-GB" b="1" dirty="0">
                <a:solidFill>
                  <a:schemeClr val="bg2">
                    <a:lumMod val="50000"/>
                  </a:schemeClr>
                </a:solidFill>
              </a:rPr>
              <a:t>Worker Information Submission</a:t>
            </a:r>
            <a:r>
              <a:rPr lang="en-GB" dirty="0">
                <a:solidFill>
                  <a:schemeClr val="tx1"/>
                </a:solidFill>
              </a:rPr>
              <a:t>: Upon accepting a job, individuals are required to provide their name, contact information, location, resume, or other necessary documents.</a:t>
            </a:r>
          </a:p>
          <a:p>
            <a:pPr marL="400050" lvl="0" indent="-400050" algn="l" rtl="0">
              <a:spcBef>
                <a:spcPts val="0"/>
              </a:spcBef>
              <a:spcAft>
                <a:spcPts val="0"/>
              </a:spcAft>
              <a:buFont typeface="+mj-lt"/>
              <a:buAutoNum type="romanUcPeriod" startAt="5"/>
            </a:pPr>
            <a:endParaRPr lang="en-GB" dirty="0">
              <a:solidFill>
                <a:schemeClr val="dk1"/>
              </a:solidFill>
            </a:endParaRPr>
          </a:p>
          <a:p>
            <a:pPr marL="400050" lvl="0" indent="-400050" algn="l" rtl="0">
              <a:spcBef>
                <a:spcPts val="0"/>
              </a:spcBef>
              <a:spcAft>
                <a:spcPts val="0"/>
              </a:spcAft>
              <a:buFont typeface="+mj-lt"/>
              <a:buAutoNum type="romanUcPeriod" startAt="5"/>
            </a:pPr>
            <a:r>
              <a:rPr lang="en-GB" b="1" dirty="0">
                <a:solidFill>
                  <a:schemeClr val="bg2">
                    <a:lumMod val="50000"/>
                  </a:schemeClr>
                </a:solidFill>
              </a:rPr>
              <a:t>Confirmation by Service</a:t>
            </a:r>
            <a:r>
              <a:rPr lang="en-GB" b="1" dirty="0">
                <a:solidFill>
                  <a:schemeClr val="tx1"/>
                </a:solidFill>
              </a:rPr>
              <a:t>:</a:t>
            </a:r>
            <a:r>
              <a:rPr lang="en-GB" b="1" dirty="0">
                <a:solidFill>
                  <a:schemeClr val="bg2">
                    <a:lumMod val="50000"/>
                  </a:schemeClr>
                </a:solidFill>
              </a:rPr>
              <a:t> </a:t>
            </a:r>
            <a:r>
              <a:rPr lang="en-GB" dirty="0">
                <a:solidFill>
                  <a:schemeClr val="tx1"/>
                </a:solidFill>
              </a:rPr>
              <a:t>The service receives this information and confirms whether the worker is needed for the job.</a:t>
            </a:r>
          </a:p>
        </p:txBody>
      </p:sp>
      <p:grpSp>
        <p:nvGrpSpPr>
          <p:cNvPr id="747" name="Google Shape;747;p36"/>
          <p:cNvGrpSpPr/>
          <p:nvPr/>
        </p:nvGrpSpPr>
        <p:grpSpPr>
          <a:xfrm>
            <a:off x="6349452" y="2452748"/>
            <a:ext cx="1754583" cy="1131661"/>
            <a:chOff x="6128400" y="2100025"/>
            <a:chExt cx="1462762" cy="943444"/>
          </a:xfrm>
        </p:grpSpPr>
        <p:sp>
          <p:nvSpPr>
            <p:cNvPr id="748" name="Google Shape;748;p36"/>
            <p:cNvSpPr/>
            <p:nvPr/>
          </p:nvSpPr>
          <p:spPr>
            <a:xfrm>
              <a:off x="6128400" y="2326506"/>
              <a:ext cx="1319966" cy="716963"/>
            </a:xfrm>
            <a:custGeom>
              <a:avLst/>
              <a:gdLst/>
              <a:ahLst/>
              <a:cxnLst/>
              <a:rect l="l" t="t" r="r" b="b"/>
              <a:pathLst>
                <a:path w="22934" h="12457" extrusionOk="0">
                  <a:moveTo>
                    <a:pt x="1" y="0"/>
                  </a:moveTo>
                  <a:lnTo>
                    <a:pt x="2256" y="12456"/>
                  </a:lnTo>
                  <a:lnTo>
                    <a:pt x="22933" y="12456"/>
                  </a:lnTo>
                  <a:lnTo>
                    <a:pt x="2067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6262562" y="2100025"/>
              <a:ext cx="1171359" cy="943442"/>
            </a:xfrm>
            <a:custGeom>
              <a:avLst/>
              <a:gdLst/>
              <a:ahLst/>
              <a:cxnLst/>
              <a:rect l="l" t="t" r="r" b="b"/>
              <a:pathLst>
                <a:path w="20352" h="16392" extrusionOk="0">
                  <a:moveTo>
                    <a:pt x="1" y="0"/>
                  </a:moveTo>
                  <a:lnTo>
                    <a:pt x="1" y="16391"/>
                  </a:lnTo>
                  <a:lnTo>
                    <a:pt x="20352" y="16391"/>
                  </a:lnTo>
                  <a:lnTo>
                    <a:pt x="2035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6262562" y="2224057"/>
              <a:ext cx="1328600" cy="819411"/>
            </a:xfrm>
            <a:custGeom>
              <a:avLst/>
              <a:gdLst/>
              <a:ahLst/>
              <a:cxnLst/>
              <a:rect l="l" t="t" r="r" b="b"/>
              <a:pathLst>
                <a:path w="23084" h="14237" extrusionOk="0">
                  <a:moveTo>
                    <a:pt x="12758" y="1"/>
                  </a:moveTo>
                  <a:lnTo>
                    <a:pt x="10527" y="2808"/>
                  </a:lnTo>
                  <a:lnTo>
                    <a:pt x="1956" y="2808"/>
                  </a:lnTo>
                  <a:lnTo>
                    <a:pt x="1" y="14236"/>
                  </a:lnTo>
                  <a:lnTo>
                    <a:pt x="20652" y="14236"/>
                  </a:lnTo>
                  <a:lnTo>
                    <a:pt x="230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36"/>
          <p:cNvGrpSpPr/>
          <p:nvPr/>
        </p:nvGrpSpPr>
        <p:grpSpPr>
          <a:xfrm>
            <a:off x="5720292" y="1559080"/>
            <a:ext cx="913929" cy="893657"/>
            <a:chOff x="5637288" y="1808225"/>
            <a:chExt cx="761925" cy="745025"/>
          </a:xfrm>
        </p:grpSpPr>
        <p:sp>
          <p:nvSpPr>
            <p:cNvPr id="752" name="Google Shape;752;p36"/>
            <p:cNvSpPr/>
            <p:nvPr/>
          </p:nvSpPr>
          <p:spPr>
            <a:xfrm>
              <a:off x="5637288" y="1808225"/>
              <a:ext cx="761925" cy="745025"/>
            </a:xfrm>
            <a:custGeom>
              <a:avLst/>
              <a:gdLst/>
              <a:ahLst/>
              <a:cxnLst/>
              <a:rect l="l" t="t" r="r" b="b"/>
              <a:pathLst>
                <a:path w="30477" h="29801" extrusionOk="0">
                  <a:moveTo>
                    <a:pt x="4286" y="1"/>
                  </a:moveTo>
                  <a:cubicBezTo>
                    <a:pt x="1905" y="1"/>
                    <a:pt x="0" y="1931"/>
                    <a:pt x="0" y="4312"/>
                  </a:cubicBezTo>
                  <a:lnTo>
                    <a:pt x="0" y="14086"/>
                  </a:lnTo>
                  <a:cubicBezTo>
                    <a:pt x="0" y="16467"/>
                    <a:pt x="1905" y="18372"/>
                    <a:pt x="4286" y="18372"/>
                  </a:cubicBezTo>
                  <a:lnTo>
                    <a:pt x="10176" y="18372"/>
                  </a:lnTo>
                  <a:cubicBezTo>
                    <a:pt x="11379" y="18372"/>
                    <a:pt x="12431" y="19199"/>
                    <a:pt x="12732" y="20352"/>
                  </a:cubicBezTo>
                  <a:lnTo>
                    <a:pt x="15238" y="29800"/>
                  </a:lnTo>
                  <a:lnTo>
                    <a:pt x="17745" y="20352"/>
                  </a:lnTo>
                  <a:cubicBezTo>
                    <a:pt x="18046" y="19199"/>
                    <a:pt x="19098" y="18372"/>
                    <a:pt x="20301" y="18372"/>
                  </a:cubicBezTo>
                  <a:lnTo>
                    <a:pt x="26191" y="18372"/>
                  </a:lnTo>
                  <a:cubicBezTo>
                    <a:pt x="28572" y="18372"/>
                    <a:pt x="30477" y="16467"/>
                    <a:pt x="30477" y="14086"/>
                  </a:cubicBezTo>
                  <a:lnTo>
                    <a:pt x="30477" y="4312"/>
                  </a:lnTo>
                  <a:cubicBezTo>
                    <a:pt x="30477" y="1931"/>
                    <a:pt x="28572" y="1"/>
                    <a:pt x="2619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5837788" y="1922900"/>
              <a:ext cx="388500" cy="258175"/>
            </a:xfrm>
            <a:custGeom>
              <a:avLst/>
              <a:gdLst/>
              <a:ahLst/>
              <a:cxnLst/>
              <a:rect l="l" t="t" r="r" b="b"/>
              <a:pathLst>
                <a:path w="15540" h="10327" fill="none" extrusionOk="0">
                  <a:moveTo>
                    <a:pt x="15539" y="10326"/>
                  </a:moveTo>
                  <a:lnTo>
                    <a:pt x="0" y="10326"/>
                  </a:lnTo>
                  <a:lnTo>
                    <a:pt x="0" y="0"/>
                  </a:lnTo>
                  <a:lnTo>
                    <a:pt x="15539" y="0"/>
                  </a:lnTo>
                  <a:close/>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5865363" y="1950475"/>
              <a:ext cx="333350" cy="125950"/>
            </a:xfrm>
            <a:custGeom>
              <a:avLst/>
              <a:gdLst/>
              <a:ahLst/>
              <a:cxnLst/>
              <a:rect l="l" t="t" r="r" b="b"/>
              <a:pathLst>
                <a:path w="13334" h="5038" fill="none" extrusionOk="0">
                  <a:moveTo>
                    <a:pt x="0" y="0"/>
                  </a:moveTo>
                  <a:lnTo>
                    <a:pt x="6667" y="5038"/>
                  </a:lnTo>
                  <a:lnTo>
                    <a:pt x="13334" y="0"/>
                  </a:lnTo>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6064613" y="2051350"/>
              <a:ext cx="134100" cy="102150"/>
            </a:xfrm>
            <a:custGeom>
              <a:avLst/>
              <a:gdLst/>
              <a:ahLst/>
              <a:cxnLst/>
              <a:rect l="l" t="t" r="r" b="b"/>
              <a:pathLst>
                <a:path w="5364" h="4086" fill="none" extrusionOk="0">
                  <a:moveTo>
                    <a:pt x="0" y="0"/>
                  </a:moveTo>
                  <a:lnTo>
                    <a:pt x="5364" y="4085"/>
                  </a:lnTo>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5865363" y="2051975"/>
              <a:ext cx="134725" cy="101525"/>
            </a:xfrm>
            <a:custGeom>
              <a:avLst/>
              <a:gdLst/>
              <a:ahLst/>
              <a:cxnLst/>
              <a:rect l="l" t="t" r="r" b="b"/>
              <a:pathLst>
                <a:path w="5389" h="4061" fill="none" extrusionOk="0">
                  <a:moveTo>
                    <a:pt x="0" y="4060"/>
                  </a:moveTo>
                  <a:lnTo>
                    <a:pt x="5389" y="0"/>
                  </a:lnTo>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5773238" y="1848950"/>
              <a:ext cx="148525" cy="148525"/>
            </a:xfrm>
            <a:custGeom>
              <a:avLst/>
              <a:gdLst/>
              <a:ahLst/>
              <a:cxnLst/>
              <a:rect l="l" t="t" r="r" b="b"/>
              <a:pathLst>
                <a:path w="5941" h="5941" extrusionOk="0">
                  <a:moveTo>
                    <a:pt x="2983" y="1"/>
                  </a:moveTo>
                  <a:cubicBezTo>
                    <a:pt x="1329" y="1"/>
                    <a:pt x="1" y="1329"/>
                    <a:pt x="1" y="2958"/>
                  </a:cubicBezTo>
                  <a:cubicBezTo>
                    <a:pt x="1" y="4612"/>
                    <a:pt x="1329" y="5941"/>
                    <a:pt x="2983" y="5941"/>
                  </a:cubicBezTo>
                  <a:cubicBezTo>
                    <a:pt x="4613" y="5941"/>
                    <a:pt x="5941" y="4612"/>
                    <a:pt x="5941" y="2958"/>
                  </a:cubicBezTo>
                  <a:cubicBezTo>
                    <a:pt x="5941" y="1329"/>
                    <a:pt x="4613" y="1"/>
                    <a:pt x="2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5802688" y="1899700"/>
              <a:ext cx="89625" cy="46400"/>
            </a:xfrm>
            <a:custGeom>
              <a:avLst/>
              <a:gdLst/>
              <a:ahLst/>
              <a:cxnLst/>
              <a:rect l="l" t="t" r="r" b="b"/>
              <a:pathLst>
                <a:path w="3585" h="1856" fill="none" extrusionOk="0">
                  <a:moveTo>
                    <a:pt x="1" y="653"/>
                  </a:moveTo>
                  <a:lnTo>
                    <a:pt x="1429" y="1856"/>
                  </a:lnTo>
                  <a:lnTo>
                    <a:pt x="3585" y="1"/>
                  </a:lnTo>
                </a:path>
              </a:pathLst>
            </a:custGeom>
            <a:noFill/>
            <a:ln w="7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8386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6"/>
          <p:cNvSpPr txBox="1">
            <a:spLocks noGrp="1"/>
          </p:cNvSpPr>
          <p:nvPr>
            <p:ph type="body" idx="1"/>
          </p:nvPr>
        </p:nvSpPr>
        <p:spPr>
          <a:xfrm>
            <a:off x="720000" y="0"/>
            <a:ext cx="4423500" cy="5143500"/>
          </a:xfrm>
          <a:prstGeom prst="rect">
            <a:avLst/>
          </a:prstGeom>
        </p:spPr>
        <p:txBody>
          <a:bodyPr spcFirstLastPara="1" wrap="square" lIns="0" tIns="0" rIns="0" bIns="0" anchor="ctr" anchorCtr="0">
            <a:noAutofit/>
          </a:bodyPr>
          <a:lstStyle/>
          <a:p>
            <a:pPr marL="400050" lvl="0" indent="-400050" algn="l" rtl="0">
              <a:spcBef>
                <a:spcPts val="0"/>
              </a:spcBef>
              <a:spcAft>
                <a:spcPts val="0"/>
              </a:spcAft>
              <a:buFont typeface="+mj-lt"/>
              <a:buAutoNum type="romanUcPeriod" startAt="9"/>
            </a:pPr>
            <a:r>
              <a:rPr lang="en-GB" b="1" dirty="0">
                <a:solidFill>
                  <a:schemeClr val="bg2">
                    <a:lumMod val="50000"/>
                  </a:schemeClr>
                </a:solidFill>
              </a:rPr>
              <a:t>Post Deletion</a:t>
            </a:r>
            <a:r>
              <a:rPr lang="en-GB" dirty="0">
                <a:solidFill>
                  <a:schemeClr val="tx1"/>
                </a:solidFill>
              </a:rPr>
              <a:t>: Once the required number of workers is reached, the post can be deleted from the platform.</a:t>
            </a:r>
          </a:p>
          <a:p>
            <a:pPr marL="400050" lvl="0" indent="-400050" algn="l" rtl="0">
              <a:spcBef>
                <a:spcPts val="0"/>
              </a:spcBef>
              <a:spcAft>
                <a:spcPts val="0"/>
              </a:spcAft>
              <a:buFont typeface="+mj-lt"/>
              <a:buAutoNum type="romanUcPeriod" startAt="9"/>
            </a:pPr>
            <a:endParaRPr lang="en-GB" dirty="0">
              <a:solidFill>
                <a:schemeClr val="dk1"/>
              </a:solidFill>
            </a:endParaRPr>
          </a:p>
          <a:p>
            <a:pPr marL="400050" lvl="0" indent="-400050" algn="l" rtl="0">
              <a:spcBef>
                <a:spcPts val="0"/>
              </a:spcBef>
              <a:spcAft>
                <a:spcPts val="0"/>
              </a:spcAft>
              <a:buFont typeface="+mj-lt"/>
              <a:buAutoNum type="romanUcPeriod" startAt="9"/>
            </a:pPr>
            <a:r>
              <a:rPr lang="en-GB" b="1" dirty="0">
                <a:solidFill>
                  <a:schemeClr val="bg2">
                    <a:lumMod val="50000"/>
                  </a:schemeClr>
                </a:solidFill>
              </a:rPr>
              <a:t>Simplified Job Search</a:t>
            </a:r>
            <a:r>
              <a:rPr lang="en-GB" dirty="0">
                <a:solidFill>
                  <a:schemeClr val="tx1"/>
                </a:solidFill>
              </a:rPr>
              <a:t>: This platform streamlines the process of finding jobs and workers, contributing to overall improvements in the job sector.</a:t>
            </a:r>
          </a:p>
          <a:p>
            <a:pPr marL="0" lvl="0" indent="0" algn="l" rtl="0">
              <a:spcBef>
                <a:spcPts val="0"/>
              </a:spcBef>
              <a:spcAft>
                <a:spcPts val="0"/>
              </a:spcAft>
              <a:buNone/>
            </a:pPr>
            <a:endParaRPr lang="en-GB" dirty="0">
              <a:solidFill>
                <a:schemeClr val="dk1"/>
              </a:solidFill>
            </a:endParaRPr>
          </a:p>
        </p:txBody>
      </p:sp>
      <p:grpSp>
        <p:nvGrpSpPr>
          <p:cNvPr id="747" name="Google Shape;747;p36"/>
          <p:cNvGrpSpPr/>
          <p:nvPr/>
        </p:nvGrpSpPr>
        <p:grpSpPr>
          <a:xfrm>
            <a:off x="6349452" y="2452748"/>
            <a:ext cx="1754583" cy="1131661"/>
            <a:chOff x="6128400" y="2100025"/>
            <a:chExt cx="1462762" cy="943444"/>
          </a:xfrm>
        </p:grpSpPr>
        <p:sp>
          <p:nvSpPr>
            <p:cNvPr id="748" name="Google Shape;748;p36"/>
            <p:cNvSpPr/>
            <p:nvPr/>
          </p:nvSpPr>
          <p:spPr>
            <a:xfrm>
              <a:off x="6128400" y="2326506"/>
              <a:ext cx="1319966" cy="716963"/>
            </a:xfrm>
            <a:custGeom>
              <a:avLst/>
              <a:gdLst/>
              <a:ahLst/>
              <a:cxnLst/>
              <a:rect l="l" t="t" r="r" b="b"/>
              <a:pathLst>
                <a:path w="22934" h="12457" extrusionOk="0">
                  <a:moveTo>
                    <a:pt x="1" y="0"/>
                  </a:moveTo>
                  <a:lnTo>
                    <a:pt x="2256" y="12456"/>
                  </a:lnTo>
                  <a:lnTo>
                    <a:pt x="22933" y="12456"/>
                  </a:lnTo>
                  <a:lnTo>
                    <a:pt x="2067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6262562" y="2100025"/>
              <a:ext cx="1171359" cy="943442"/>
            </a:xfrm>
            <a:custGeom>
              <a:avLst/>
              <a:gdLst/>
              <a:ahLst/>
              <a:cxnLst/>
              <a:rect l="l" t="t" r="r" b="b"/>
              <a:pathLst>
                <a:path w="20352" h="16392" extrusionOk="0">
                  <a:moveTo>
                    <a:pt x="1" y="0"/>
                  </a:moveTo>
                  <a:lnTo>
                    <a:pt x="1" y="16391"/>
                  </a:lnTo>
                  <a:lnTo>
                    <a:pt x="20352" y="16391"/>
                  </a:lnTo>
                  <a:lnTo>
                    <a:pt x="2035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6262562" y="2224057"/>
              <a:ext cx="1328600" cy="819411"/>
            </a:xfrm>
            <a:custGeom>
              <a:avLst/>
              <a:gdLst/>
              <a:ahLst/>
              <a:cxnLst/>
              <a:rect l="l" t="t" r="r" b="b"/>
              <a:pathLst>
                <a:path w="23084" h="14237" extrusionOk="0">
                  <a:moveTo>
                    <a:pt x="12758" y="1"/>
                  </a:moveTo>
                  <a:lnTo>
                    <a:pt x="10527" y="2808"/>
                  </a:lnTo>
                  <a:lnTo>
                    <a:pt x="1956" y="2808"/>
                  </a:lnTo>
                  <a:lnTo>
                    <a:pt x="1" y="14236"/>
                  </a:lnTo>
                  <a:lnTo>
                    <a:pt x="20652" y="14236"/>
                  </a:lnTo>
                  <a:lnTo>
                    <a:pt x="230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36"/>
          <p:cNvGrpSpPr/>
          <p:nvPr/>
        </p:nvGrpSpPr>
        <p:grpSpPr>
          <a:xfrm>
            <a:off x="5720292" y="1559080"/>
            <a:ext cx="913929" cy="893657"/>
            <a:chOff x="5637288" y="1808225"/>
            <a:chExt cx="761925" cy="745025"/>
          </a:xfrm>
        </p:grpSpPr>
        <p:sp>
          <p:nvSpPr>
            <p:cNvPr id="752" name="Google Shape;752;p36"/>
            <p:cNvSpPr/>
            <p:nvPr/>
          </p:nvSpPr>
          <p:spPr>
            <a:xfrm>
              <a:off x="5637288" y="1808225"/>
              <a:ext cx="761925" cy="745025"/>
            </a:xfrm>
            <a:custGeom>
              <a:avLst/>
              <a:gdLst/>
              <a:ahLst/>
              <a:cxnLst/>
              <a:rect l="l" t="t" r="r" b="b"/>
              <a:pathLst>
                <a:path w="30477" h="29801" extrusionOk="0">
                  <a:moveTo>
                    <a:pt x="4286" y="1"/>
                  </a:moveTo>
                  <a:cubicBezTo>
                    <a:pt x="1905" y="1"/>
                    <a:pt x="0" y="1931"/>
                    <a:pt x="0" y="4312"/>
                  </a:cubicBezTo>
                  <a:lnTo>
                    <a:pt x="0" y="14086"/>
                  </a:lnTo>
                  <a:cubicBezTo>
                    <a:pt x="0" y="16467"/>
                    <a:pt x="1905" y="18372"/>
                    <a:pt x="4286" y="18372"/>
                  </a:cubicBezTo>
                  <a:lnTo>
                    <a:pt x="10176" y="18372"/>
                  </a:lnTo>
                  <a:cubicBezTo>
                    <a:pt x="11379" y="18372"/>
                    <a:pt x="12431" y="19199"/>
                    <a:pt x="12732" y="20352"/>
                  </a:cubicBezTo>
                  <a:lnTo>
                    <a:pt x="15238" y="29800"/>
                  </a:lnTo>
                  <a:lnTo>
                    <a:pt x="17745" y="20352"/>
                  </a:lnTo>
                  <a:cubicBezTo>
                    <a:pt x="18046" y="19199"/>
                    <a:pt x="19098" y="18372"/>
                    <a:pt x="20301" y="18372"/>
                  </a:cubicBezTo>
                  <a:lnTo>
                    <a:pt x="26191" y="18372"/>
                  </a:lnTo>
                  <a:cubicBezTo>
                    <a:pt x="28572" y="18372"/>
                    <a:pt x="30477" y="16467"/>
                    <a:pt x="30477" y="14086"/>
                  </a:cubicBezTo>
                  <a:lnTo>
                    <a:pt x="30477" y="4312"/>
                  </a:lnTo>
                  <a:cubicBezTo>
                    <a:pt x="30477" y="1931"/>
                    <a:pt x="28572" y="1"/>
                    <a:pt x="2619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5837788" y="1922900"/>
              <a:ext cx="388500" cy="258175"/>
            </a:xfrm>
            <a:custGeom>
              <a:avLst/>
              <a:gdLst/>
              <a:ahLst/>
              <a:cxnLst/>
              <a:rect l="l" t="t" r="r" b="b"/>
              <a:pathLst>
                <a:path w="15540" h="10327" fill="none" extrusionOk="0">
                  <a:moveTo>
                    <a:pt x="15539" y="10326"/>
                  </a:moveTo>
                  <a:lnTo>
                    <a:pt x="0" y="10326"/>
                  </a:lnTo>
                  <a:lnTo>
                    <a:pt x="0" y="0"/>
                  </a:lnTo>
                  <a:lnTo>
                    <a:pt x="15539" y="0"/>
                  </a:lnTo>
                  <a:close/>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5865363" y="1950475"/>
              <a:ext cx="333350" cy="125950"/>
            </a:xfrm>
            <a:custGeom>
              <a:avLst/>
              <a:gdLst/>
              <a:ahLst/>
              <a:cxnLst/>
              <a:rect l="l" t="t" r="r" b="b"/>
              <a:pathLst>
                <a:path w="13334" h="5038" fill="none" extrusionOk="0">
                  <a:moveTo>
                    <a:pt x="0" y="0"/>
                  </a:moveTo>
                  <a:lnTo>
                    <a:pt x="6667" y="5038"/>
                  </a:lnTo>
                  <a:lnTo>
                    <a:pt x="13334" y="0"/>
                  </a:lnTo>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6064613" y="2051350"/>
              <a:ext cx="134100" cy="102150"/>
            </a:xfrm>
            <a:custGeom>
              <a:avLst/>
              <a:gdLst/>
              <a:ahLst/>
              <a:cxnLst/>
              <a:rect l="l" t="t" r="r" b="b"/>
              <a:pathLst>
                <a:path w="5364" h="4086" fill="none" extrusionOk="0">
                  <a:moveTo>
                    <a:pt x="0" y="0"/>
                  </a:moveTo>
                  <a:lnTo>
                    <a:pt x="5364" y="4085"/>
                  </a:lnTo>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5865363" y="2051975"/>
              <a:ext cx="134725" cy="101525"/>
            </a:xfrm>
            <a:custGeom>
              <a:avLst/>
              <a:gdLst/>
              <a:ahLst/>
              <a:cxnLst/>
              <a:rect l="l" t="t" r="r" b="b"/>
              <a:pathLst>
                <a:path w="5389" h="4061" fill="none" extrusionOk="0">
                  <a:moveTo>
                    <a:pt x="0" y="4060"/>
                  </a:moveTo>
                  <a:lnTo>
                    <a:pt x="5389" y="0"/>
                  </a:lnTo>
                </a:path>
              </a:pathLst>
            </a:custGeom>
            <a:noFill/>
            <a:ln w="940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5773238" y="1848950"/>
              <a:ext cx="148525" cy="148525"/>
            </a:xfrm>
            <a:custGeom>
              <a:avLst/>
              <a:gdLst/>
              <a:ahLst/>
              <a:cxnLst/>
              <a:rect l="l" t="t" r="r" b="b"/>
              <a:pathLst>
                <a:path w="5941" h="5941" extrusionOk="0">
                  <a:moveTo>
                    <a:pt x="2983" y="1"/>
                  </a:moveTo>
                  <a:cubicBezTo>
                    <a:pt x="1329" y="1"/>
                    <a:pt x="1" y="1329"/>
                    <a:pt x="1" y="2958"/>
                  </a:cubicBezTo>
                  <a:cubicBezTo>
                    <a:pt x="1" y="4612"/>
                    <a:pt x="1329" y="5941"/>
                    <a:pt x="2983" y="5941"/>
                  </a:cubicBezTo>
                  <a:cubicBezTo>
                    <a:pt x="4613" y="5941"/>
                    <a:pt x="5941" y="4612"/>
                    <a:pt x="5941" y="2958"/>
                  </a:cubicBezTo>
                  <a:cubicBezTo>
                    <a:pt x="5941" y="1329"/>
                    <a:pt x="4613" y="1"/>
                    <a:pt x="2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5802688" y="1899700"/>
              <a:ext cx="89625" cy="46400"/>
            </a:xfrm>
            <a:custGeom>
              <a:avLst/>
              <a:gdLst/>
              <a:ahLst/>
              <a:cxnLst/>
              <a:rect l="l" t="t" r="r" b="b"/>
              <a:pathLst>
                <a:path w="3585" h="1856" fill="none" extrusionOk="0">
                  <a:moveTo>
                    <a:pt x="1" y="653"/>
                  </a:moveTo>
                  <a:lnTo>
                    <a:pt x="1429" y="1856"/>
                  </a:lnTo>
                  <a:lnTo>
                    <a:pt x="3585" y="1"/>
                  </a:lnTo>
                </a:path>
              </a:pathLst>
            </a:custGeom>
            <a:noFill/>
            <a:ln w="7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9416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6"/>
          <p:cNvSpPr/>
          <p:nvPr/>
        </p:nvSpPr>
        <p:spPr>
          <a:xfrm>
            <a:off x="5981525" y="1095225"/>
            <a:ext cx="1047300" cy="104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p:cNvSpPr txBox="1">
            <a:spLocks noGrp="1"/>
          </p:cNvSpPr>
          <p:nvPr>
            <p:ph type="title"/>
          </p:nvPr>
        </p:nvSpPr>
        <p:spPr>
          <a:xfrm>
            <a:off x="4572000" y="2291700"/>
            <a:ext cx="3866400" cy="61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Modules</a:t>
            </a:r>
          </a:p>
        </p:txBody>
      </p:sp>
      <p:sp>
        <p:nvSpPr>
          <p:cNvPr id="1167" name="Google Shape;1167;p46"/>
          <p:cNvSpPr txBox="1">
            <a:spLocks noGrp="1"/>
          </p:cNvSpPr>
          <p:nvPr>
            <p:ph type="title" idx="2"/>
          </p:nvPr>
        </p:nvSpPr>
        <p:spPr>
          <a:xfrm>
            <a:off x="6084250" y="1308950"/>
            <a:ext cx="841800" cy="61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168" name="Google Shape;1168;p46"/>
          <p:cNvSpPr txBox="1">
            <a:spLocks noGrp="1"/>
          </p:cNvSpPr>
          <p:nvPr>
            <p:ph type="subTitle" idx="1"/>
          </p:nvPr>
        </p:nvSpPr>
        <p:spPr>
          <a:xfrm>
            <a:off x="4539489" y="3062394"/>
            <a:ext cx="3866400" cy="419700"/>
          </a:xfrm>
          <a:prstGeom prst="rect">
            <a:avLst/>
          </a:prstGeom>
        </p:spPr>
        <p:txBody>
          <a:bodyPr spcFirstLastPara="1" wrap="square" lIns="0" tIns="0" rIns="0" bIns="0" anchor="ctr" anchorCtr="0">
            <a:noAutofit/>
          </a:bodyPr>
          <a:lstStyle/>
          <a:p>
            <a:pPr marL="0" indent="0">
              <a:buSzPts val="1100"/>
            </a:pPr>
            <a:r>
              <a:rPr lang="en-US" sz="1800" b="0" i="0" dirty="0">
                <a:solidFill>
                  <a:srgbClr val="000000"/>
                </a:solidFill>
                <a:effectLst/>
                <a:latin typeface="Cairo" panose="020B0604020202020204" charset="-78"/>
                <a:ea typeface="Cairo" panose="020B0604020202020204" charset="-78"/>
                <a:cs typeface="Cairo" panose="020B0604020202020204" charset="-78"/>
              </a:rPr>
              <a:t>Main 3 modules describe</a:t>
            </a:r>
            <a:endParaRPr lang="en-IN" dirty="0">
              <a:effectLst/>
            </a:endParaRPr>
          </a:p>
          <a:p>
            <a:pPr marL="0" lvl="0" indent="0" algn="ctr" rtl="0">
              <a:spcBef>
                <a:spcPts val="0"/>
              </a:spcBef>
              <a:spcAft>
                <a:spcPts val="0"/>
              </a:spcAft>
              <a:buClr>
                <a:schemeClr val="dk1"/>
              </a:buClr>
              <a:buSzPts val="1100"/>
              <a:buFont typeface="Arial"/>
              <a:buNone/>
            </a:pPr>
            <a:endParaRPr dirty="0"/>
          </a:p>
        </p:txBody>
      </p:sp>
      <p:sp>
        <p:nvSpPr>
          <p:cNvPr id="1169" name="Google Shape;1169;p46"/>
          <p:cNvSpPr/>
          <p:nvPr/>
        </p:nvSpPr>
        <p:spPr>
          <a:xfrm>
            <a:off x="4596875" y="3025250"/>
            <a:ext cx="3751628" cy="454139"/>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solidFill>
                <a:schemeClr val="lt2"/>
              </a:solidFill>
              <a:latin typeface="Staatliches"/>
            </a:endParaRPr>
          </a:p>
        </p:txBody>
      </p:sp>
      <p:grpSp>
        <p:nvGrpSpPr>
          <p:cNvPr id="1170" name="Google Shape;1170;p46"/>
          <p:cNvGrpSpPr/>
          <p:nvPr/>
        </p:nvGrpSpPr>
        <p:grpSpPr>
          <a:xfrm>
            <a:off x="835476" y="1800605"/>
            <a:ext cx="2713508" cy="2803501"/>
            <a:chOff x="835476" y="1800605"/>
            <a:chExt cx="2713508" cy="2803501"/>
          </a:xfrm>
        </p:grpSpPr>
        <p:sp>
          <p:nvSpPr>
            <p:cNvPr id="1171" name="Google Shape;1171;p46"/>
            <p:cNvSpPr/>
            <p:nvPr/>
          </p:nvSpPr>
          <p:spPr>
            <a:xfrm>
              <a:off x="2359990" y="2259243"/>
              <a:ext cx="569746" cy="687589"/>
            </a:xfrm>
            <a:custGeom>
              <a:avLst/>
              <a:gdLst/>
              <a:ahLst/>
              <a:cxnLst/>
              <a:rect l="l" t="t" r="r" b="b"/>
              <a:pathLst>
                <a:path w="5502" h="6640" extrusionOk="0">
                  <a:moveTo>
                    <a:pt x="5502" y="0"/>
                  </a:moveTo>
                  <a:cubicBezTo>
                    <a:pt x="5501" y="1"/>
                    <a:pt x="3721" y="1735"/>
                    <a:pt x="2945" y="2808"/>
                  </a:cubicBezTo>
                  <a:cubicBezTo>
                    <a:pt x="2681" y="3175"/>
                    <a:pt x="2394" y="3290"/>
                    <a:pt x="2138" y="3290"/>
                  </a:cubicBezTo>
                  <a:cubicBezTo>
                    <a:pt x="1710" y="3290"/>
                    <a:pt x="1370" y="2968"/>
                    <a:pt x="1370" y="2968"/>
                  </a:cubicBezTo>
                  <a:lnTo>
                    <a:pt x="1" y="4885"/>
                  </a:lnTo>
                  <a:cubicBezTo>
                    <a:pt x="1" y="4885"/>
                    <a:pt x="1028" y="5981"/>
                    <a:pt x="2626" y="6437"/>
                  </a:cubicBezTo>
                  <a:cubicBezTo>
                    <a:pt x="3134" y="6587"/>
                    <a:pt x="3507" y="6639"/>
                    <a:pt x="3780" y="6639"/>
                  </a:cubicBezTo>
                  <a:cubicBezTo>
                    <a:pt x="4379" y="6639"/>
                    <a:pt x="4497" y="6392"/>
                    <a:pt x="4497" y="6392"/>
                  </a:cubicBezTo>
                  <a:lnTo>
                    <a:pt x="5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6"/>
            <p:cNvSpPr/>
            <p:nvPr/>
          </p:nvSpPr>
          <p:spPr>
            <a:xfrm>
              <a:off x="2359990" y="2259243"/>
              <a:ext cx="569746" cy="716273"/>
            </a:xfrm>
            <a:custGeom>
              <a:avLst/>
              <a:gdLst/>
              <a:ahLst/>
              <a:cxnLst/>
              <a:rect l="l" t="t" r="r" b="b"/>
              <a:pathLst>
                <a:path w="5502" h="6917" fill="none" extrusionOk="0">
                  <a:moveTo>
                    <a:pt x="5502" y="0"/>
                  </a:moveTo>
                  <a:cubicBezTo>
                    <a:pt x="5502" y="0"/>
                    <a:pt x="3721" y="1735"/>
                    <a:pt x="2945" y="2808"/>
                  </a:cubicBezTo>
                  <a:cubicBezTo>
                    <a:pt x="2238" y="3789"/>
                    <a:pt x="1370" y="2968"/>
                    <a:pt x="1370" y="2968"/>
                  </a:cubicBezTo>
                  <a:lnTo>
                    <a:pt x="1" y="4885"/>
                  </a:lnTo>
                  <a:cubicBezTo>
                    <a:pt x="1" y="4885"/>
                    <a:pt x="1028" y="5981"/>
                    <a:pt x="2626" y="6437"/>
                  </a:cubicBezTo>
                  <a:cubicBezTo>
                    <a:pt x="4246" y="6917"/>
                    <a:pt x="4497" y="6392"/>
                    <a:pt x="4497" y="6392"/>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6"/>
            <p:cNvSpPr/>
            <p:nvPr/>
          </p:nvSpPr>
          <p:spPr>
            <a:xfrm>
              <a:off x="2560055" y="2733726"/>
              <a:ext cx="44528" cy="59957"/>
            </a:xfrm>
            <a:custGeom>
              <a:avLst/>
              <a:gdLst/>
              <a:ahLst/>
              <a:cxnLst/>
              <a:rect l="l" t="t" r="r" b="b"/>
              <a:pathLst>
                <a:path w="430" h="579" extrusionOk="0">
                  <a:moveTo>
                    <a:pt x="141" y="0"/>
                  </a:moveTo>
                  <a:cubicBezTo>
                    <a:pt x="76" y="0"/>
                    <a:pt x="1" y="73"/>
                    <a:pt x="32" y="166"/>
                  </a:cubicBezTo>
                  <a:cubicBezTo>
                    <a:pt x="100" y="280"/>
                    <a:pt x="146" y="394"/>
                    <a:pt x="214" y="531"/>
                  </a:cubicBezTo>
                  <a:cubicBezTo>
                    <a:pt x="228" y="565"/>
                    <a:pt x="253" y="579"/>
                    <a:pt x="281" y="579"/>
                  </a:cubicBezTo>
                  <a:cubicBezTo>
                    <a:pt x="347" y="579"/>
                    <a:pt x="429" y="498"/>
                    <a:pt x="397" y="417"/>
                  </a:cubicBezTo>
                  <a:cubicBezTo>
                    <a:pt x="328" y="303"/>
                    <a:pt x="283" y="166"/>
                    <a:pt x="214" y="52"/>
                  </a:cubicBezTo>
                  <a:cubicBezTo>
                    <a:pt x="200" y="16"/>
                    <a:pt x="172" y="0"/>
                    <a:pt x="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6"/>
            <p:cNvSpPr/>
            <p:nvPr/>
          </p:nvSpPr>
          <p:spPr>
            <a:xfrm>
              <a:off x="2671996" y="2745945"/>
              <a:ext cx="51673" cy="57782"/>
            </a:xfrm>
            <a:custGeom>
              <a:avLst/>
              <a:gdLst/>
              <a:ahLst/>
              <a:cxnLst/>
              <a:rect l="l" t="t" r="r" b="b"/>
              <a:pathLst>
                <a:path w="499" h="558" extrusionOk="0">
                  <a:moveTo>
                    <a:pt x="346" y="1"/>
                  </a:moveTo>
                  <a:cubicBezTo>
                    <a:pt x="313" y="1"/>
                    <a:pt x="279" y="15"/>
                    <a:pt x="252" y="48"/>
                  </a:cubicBezTo>
                  <a:cubicBezTo>
                    <a:pt x="183" y="162"/>
                    <a:pt x="115" y="276"/>
                    <a:pt x="46" y="413"/>
                  </a:cubicBezTo>
                  <a:cubicBezTo>
                    <a:pt x="0" y="490"/>
                    <a:pt x="68" y="557"/>
                    <a:pt x="139" y="557"/>
                  </a:cubicBezTo>
                  <a:cubicBezTo>
                    <a:pt x="172" y="557"/>
                    <a:pt x="207" y="542"/>
                    <a:pt x="229" y="505"/>
                  </a:cubicBezTo>
                  <a:cubicBezTo>
                    <a:pt x="297" y="391"/>
                    <a:pt x="366" y="276"/>
                    <a:pt x="434" y="162"/>
                  </a:cubicBezTo>
                  <a:cubicBezTo>
                    <a:pt x="499" y="82"/>
                    <a:pt x="427"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6"/>
            <p:cNvSpPr/>
            <p:nvPr/>
          </p:nvSpPr>
          <p:spPr>
            <a:xfrm>
              <a:off x="2693328" y="2610290"/>
              <a:ext cx="23714" cy="63892"/>
            </a:xfrm>
            <a:custGeom>
              <a:avLst/>
              <a:gdLst/>
              <a:ahLst/>
              <a:cxnLst/>
              <a:rect l="l" t="t" r="r" b="b"/>
              <a:pathLst>
                <a:path w="229" h="617" extrusionOk="0">
                  <a:moveTo>
                    <a:pt x="126" y="0"/>
                  </a:moveTo>
                  <a:cubicBezTo>
                    <a:pt x="74" y="0"/>
                    <a:pt x="23" y="34"/>
                    <a:pt x="23" y="103"/>
                  </a:cubicBezTo>
                  <a:cubicBezTo>
                    <a:pt x="0" y="240"/>
                    <a:pt x="0" y="377"/>
                    <a:pt x="0" y="514"/>
                  </a:cubicBezTo>
                  <a:cubicBezTo>
                    <a:pt x="0" y="582"/>
                    <a:pt x="52" y="616"/>
                    <a:pt x="103" y="616"/>
                  </a:cubicBezTo>
                  <a:cubicBezTo>
                    <a:pt x="154" y="616"/>
                    <a:pt x="206" y="582"/>
                    <a:pt x="206" y="514"/>
                  </a:cubicBezTo>
                  <a:cubicBezTo>
                    <a:pt x="206" y="377"/>
                    <a:pt x="206" y="240"/>
                    <a:pt x="228" y="103"/>
                  </a:cubicBezTo>
                  <a:cubicBezTo>
                    <a:pt x="228" y="34"/>
                    <a:pt x="177" y="0"/>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6"/>
            <p:cNvSpPr/>
            <p:nvPr/>
          </p:nvSpPr>
          <p:spPr>
            <a:xfrm>
              <a:off x="2767783" y="2435285"/>
              <a:ext cx="35726" cy="92576"/>
            </a:xfrm>
            <a:custGeom>
              <a:avLst/>
              <a:gdLst/>
              <a:ahLst/>
              <a:cxnLst/>
              <a:rect l="l" t="t" r="r" b="b"/>
              <a:pathLst>
                <a:path w="345" h="894" extrusionOk="0">
                  <a:moveTo>
                    <a:pt x="97" y="1"/>
                  </a:moveTo>
                  <a:cubicBezTo>
                    <a:pt x="46" y="1"/>
                    <a:pt x="0" y="35"/>
                    <a:pt x="12" y="104"/>
                  </a:cubicBezTo>
                  <a:cubicBezTo>
                    <a:pt x="34" y="355"/>
                    <a:pt x="80" y="583"/>
                    <a:pt x="126" y="811"/>
                  </a:cubicBezTo>
                  <a:cubicBezTo>
                    <a:pt x="135" y="869"/>
                    <a:pt x="177" y="894"/>
                    <a:pt x="220" y="894"/>
                  </a:cubicBezTo>
                  <a:cubicBezTo>
                    <a:pt x="281" y="894"/>
                    <a:pt x="344" y="845"/>
                    <a:pt x="331" y="766"/>
                  </a:cubicBezTo>
                  <a:cubicBezTo>
                    <a:pt x="285" y="537"/>
                    <a:pt x="240" y="332"/>
                    <a:pt x="217" y="104"/>
                  </a:cubicBezTo>
                  <a:cubicBezTo>
                    <a:pt x="206" y="35"/>
                    <a:pt x="149"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6"/>
            <p:cNvSpPr/>
            <p:nvPr/>
          </p:nvSpPr>
          <p:spPr>
            <a:xfrm>
              <a:off x="2270209" y="2512743"/>
              <a:ext cx="99721" cy="45563"/>
            </a:xfrm>
            <a:custGeom>
              <a:avLst/>
              <a:gdLst/>
              <a:ahLst/>
              <a:cxnLst/>
              <a:rect l="l" t="t" r="r" b="b"/>
              <a:pathLst>
                <a:path w="963" h="440" extrusionOk="0">
                  <a:moveTo>
                    <a:pt x="206" y="1"/>
                  </a:moveTo>
                  <a:cubicBezTo>
                    <a:pt x="152" y="1"/>
                    <a:pt x="109" y="18"/>
                    <a:pt x="92" y="63"/>
                  </a:cubicBezTo>
                  <a:cubicBezTo>
                    <a:pt x="0" y="223"/>
                    <a:pt x="343" y="383"/>
                    <a:pt x="480" y="428"/>
                  </a:cubicBezTo>
                  <a:cubicBezTo>
                    <a:pt x="503" y="436"/>
                    <a:pt x="533" y="440"/>
                    <a:pt x="566" y="440"/>
                  </a:cubicBezTo>
                  <a:cubicBezTo>
                    <a:pt x="731" y="440"/>
                    <a:pt x="963" y="345"/>
                    <a:pt x="640" y="155"/>
                  </a:cubicBezTo>
                  <a:cubicBezTo>
                    <a:pt x="640" y="155"/>
                    <a:pt x="370" y="1"/>
                    <a:pt x="2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6"/>
            <p:cNvSpPr/>
            <p:nvPr/>
          </p:nvSpPr>
          <p:spPr>
            <a:xfrm>
              <a:off x="2270209" y="2500316"/>
              <a:ext cx="106452" cy="61614"/>
            </a:xfrm>
            <a:custGeom>
              <a:avLst/>
              <a:gdLst/>
              <a:ahLst/>
              <a:cxnLst/>
              <a:rect l="l" t="t" r="r" b="b"/>
              <a:pathLst>
                <a:path w="1028" h="595" fill="none" extrusionOk="0">
                  <a:moveTo>
                    <a:pt x="640" y="275"/>
                  </a:moveTo>
                  <a:cubicBezTo>
                    <a:pt x="640" y="275"/>
                    <a:pt x="160" y="1"/>
                    <a:pt x="92" y="183"/>
                  </a:cubicBezTo>
                  <a:cubicBezTo>
                    <a:pt x="0" y="343"/>
                    <a:pt x="343" y="503"/>
                    <a:pt x="480" y="548"/>
                  </a:cubicBezTo>
                  <a:cubicBezTo>
                    <a:pt x="617" y="594"/>
                    <a:pt x="1028" y="503"/>
                    <a:pt x="640" y="275"/>
                  </a:cubicBezTo>
                  <a:close/>
                </a:path>
              </a:pathLst>
            </a:custGeom>
            <a:noFill/>
            <a:ln w="9525" cap="flat"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6"/>
            <p:cNvSpPr/>
            <p:nvPr/>
          </p:nvSpPr>
          <p:spPr>
            <a:xfrm>
              <a:off x="2263064" y="2341983"/>
              <a:ext cx="427982" cy="418456"/>
            </a:xfrm>
            <a:custGeom>
              <a:avLst/>
              <a:gdLst/>
              <a:ahLst/>
              <a:cxnLst/>
              <a:rect l="l" t="t" r="r" b="b"/>
              <a:pathLst>
                <a:path w="4133" h="4041" extrusionOk="0">
                  <a:moveTo>
                    <a:pt x="2649" y="0"/>
                  </a:moveTo>
                  <a:lnTo>
                    <a:pt x="549" y="69"/>
                  </a:lnTo>
                  <a:cubicBezTo>
                    <a:pt x="229" y="92"/>
                    <a:pt x="1" y="411"/>
                    <a:pt x="69" y="731"/>
                  </a:cubicBezTo>
                  <a:lnTo>
                    <a:pt x="823" y="3652"/>
                  </a:lnTo>
                  <a:cubicBezTo>
                    <a:pt x="868" y="3881"/>
                    <a:pt x="1074" y="4040"/>
                    <a:pt x="1325" y="4040"/>
                  </a:cubicBezTo>
                  <a:lnTo>
                    <a:pt x="3539" y="4040"/>
                  </a:lnTo>
                  <a:cubicBezTo>
                    <a:pt x="3881" y="4040"/>
                    <a:pt x="4132" y="3698"/>
                    <a:pt x="4018" y="3379"/>
                  </a:cubicBezTo>
                  <a:lnTo>
                    <a:pt x="3151" y="388"/>
                  </a:lnTo>
                  <a:cubicBezTo>
                    <a:pt x="3082" y="160"/>
                    <a:pt x="2877" y="0"/>
                    <a:pt x="2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2289159" y="2556649"/>
              <a:ext cx="92265" cy="123435"/>
            </a:xfrm>
            <a:custGeom>
              <a:avLst/>
              <a:gdLst/>
              <a:ahLst/>
              <a:cxnLst/>
              <a:rect l="l" t="t" r="r" b="b"/>
              <a:pathLst>
                <a:path w="891" h="1192" extrusionOk="0">
                  <a:moveTo>
                    <a:pt x="445" y="1"/>
                  </a:moveTo>
                  <a:cubicBezTo>
                    <a:pt x="361" y="1"/>
                    <a:pt x="268" y="14"/>
                    <a:pt x="228" y="27"/>
                  </a:cubicBezTo>
                  <a:cubicBezTo>
                    <a:pt x="137" y="27"/>
                    <a:pt x="0" y="73"/>
                    <a:pt x="23" y="233"/>
                  </a:cubicBezTo>
                  <a:cubicBezTo>
                    <a:pt x="37" y="334"/>
                    <a:pt x="126" y="353"/>
                    <a:pt x="188" y="353"/>
                  </a:cubicBezTo>
                  <a:cubicBezTo>
                    <a:pt x="206" y="353"/>
                    <a:pt x="222" y="351"/>
                    <a:pt x="234" y="350"/>
                  </a:cubicBezTo>
                  <a:lnTo>
                    <a:pt x="234" y="350"/>
                  </a:lnTo>
                  <a:cubicBezTo>
                    <a:pt x="88" y="378"/>
                    <a:pt x="49" y="487"/>
                    <a:pt x="137" y="575"/>
                  </a:cubicBezTo>
                  <a:cubicBezTo>
                    <a:pt x="186" y="604"/>
                    <a:pt x="231" y="613"/>
                    <a:pt x="266" y="613"/>
                  </a:cubicBezTo>
                  <a:cubicBezTo>
                    <a:pt x="289" y="613"/>
                    <a:pt x="308" y="609"/>
                    <a:pt x="321" y="605"/>
                  </a:cubicBezTo>
                  <a:lnTo>
                    <a:pt x="321" y="605"/>
                  </a:lnTo>
                  <a:cubicBezTo>
                    <a:pt x="257" y="630"/>
                    <a:pt x="185" y="676"/>
                    <a:pt x="205" y="758"/>
                  </a:cubicBezTo>
                  <a:cubicBezTo>
                    <a:pt x="205" y="849"/>
                    <a:pt x="320" y="895"/>
                    <a:pt x="320" y="895"/>
                  </a:cubicBezTo>
                  <a:cubicBezTo>
                    <a:pt x="297" y="895"/>
                    <a:pt x="274" y="963"/>
                    <a:pt x="342" y="1054"/>
                  </a:cubicBezTo>
                  <a:cubicBezTo>
                    <a:pt x="434" y="1123"/>
                    <a:pt x="662" y="1191"/>
                    <a:pt x="730" y="1191"/>
                  </a:cubicBezTo>
                  <a:cubicBezTo>
                    <a:pt x="822" y="1191"/>
                    <a:pt x="845" y="1100"/>
                    <a:pt x="845" y="1100"/>
                  </a:cubicBezTo>
                  <a:cubicBezTo>
                    <a:pt x="867" y="1054"/>
                    <a:pt x="845" y="986"/>
                    <a:pt x="799" y="963"/>
                  </a:cubicBezTo>
                  <a:cubicBezTo>
                    <a:pt x="776" y="917"/>
                    <a:pt x="799" y="895"/>
                    <a:pt x="822" y="895"/>
                  </a:cubicBezTo>
                  <a:cubicBezTo>
                    <a:pt x="867" y="872"/>
                    <a:pt x="890" y="826"/>
                    <a:pt x="867" y="758"/>
                  </a:cubicBezTo>
                  <a:cubicBezTo>
                    <a:pt x="867" y="689"/>
                    <a:pt x="708" y="621"/>
                    <a:pt x="662" y="621"/>
                  </a:cubicBezTo>
                  <a:cubicBezTo>
                    <a:pt x="593" y="621"/>
                    <a:pt x="616" y="575"/>
                    <a:pt x="616" y="575"/>
                  </a:cubicBezTo>
                  <a:cubicBezTo>
                    <a:pt x="616" y="575"/>
                    <a:pt x="753" y="507"/>
                    <a:pt x="776" y="461"/>
                  </a:cubicBezTo>
                  <a:cubicBezTo>
                    <a:pt x="799" y="393"/>
                    <a:pt x="776" y="370"/>
                    <a:pt x="730" y="347"/>
                  </a:cubicBezTo>
                  <a:cubicBezTo>
                    <a:pt x="685" y="301"/>
                    <a:pt x="502" y="278"/>
                    <a:pt x="502" y="278"/>
                  </a:cubicBezTo>
                  <a:cubicBezTo>
                    <a:pt x="502" y="278"/>
                    <a:pt x="593" y="210"/>
                    <a:pt x="616" y="164"/>
                  </a:cubicBezTo>
                  <a:cubicBezTo>
                    <a:pt x="662" y="119"/>
                    <a:pt x="639" y="73"/>
                    <a:pt x="593" y="27"/>
                  </a:cubicBezTo>
                  <a:cubicBezTo>
                    <a:pt x="565" y="8"/>
                    <a:pt x="507"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2312769" y="2642185"/>
              <a:ext cx="66274" cy="37900"/>
            </a:xfrm>
            <a:custGeom>
              <a:avLst/>
              <a:gdLst/>
              <a:ahLst/>
              <a:cxnLst/>
              <a:rect l="l" t="t" r="r" b="b"/>
              <a:pathLst>
                <a:path w="640" h="366" fill="none" extrusionOk="0">
                  <a:moveTo>
                    <a:pt x="114" y="46"/>
                  </a:moveTo>
                  <a:cubicBezTo>
                    <a:pt x="114" y="46"/>
                    <a:pt x="0" y="114"/>
                    <a:pt x="114" y="228"/>
                  </a:cubicBezTo>
                  <a:cubicBezTo>
                    <a:pt x="251" y="320"/>
                    <a:pt x="457" y="365"/>
                    <a:pt x="548" y="343"/>
                  </a:cubicBezTo>
                  <a:cubicBezTo>
                    <a:pt x="639" y="320"/>
                    <a:pt x="639" y="160"/>
                    <a:pt x="548" y="91"/>
                  </a:cubicBezTo>
                  <a:cubicBezTo>
                    <a:pt x="457" y="23"/>
                    <a:pt x="160" y="0"/>
                    <a:pt x="114" y="46"/>
                  </a:cubicBezTo>
                  <a:close/>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6"/>
            <p:cNvSpPr/>
            <p:nvPr/>
          </p:nvSpPr>
          <p:spPr>
            <a:xfrm>
              <a:off x="2310388" y="2616193"/>
              <a:ext cx="68655" cy="37900"/>
            </a:xfrm>
            <a:custGeom>
              <a:avLst/>
              <a:gdLst/>
              <a:ahLst/>
              <a:cxnLst/>
              <a:rect l="l" t="t" r="r" b="b"/>
              <a:pathLst>
                <a:path w="663" h="366" fill="none" extrusionOk="0">
                  <a:moveTo>
                    <a:pt x="92" y="297"/>
                  </a:moveTo>
                  <a:cubicBezTo>
                    <a:pt x="92" y="297"/>
                    <a:pt x="0" y="274"/>
                    <a:pt x="0" y="160"/>
                  </a:cubicBezTo>
                  <a:cubicBezTo>
                    <a:pt x="0" y="69"/>
                    <a:pt x="92" y="0"/>
                    <a:pt x="320" y="23"/>
                  </a:cubicBezTo>
                  <a:cubicBezTo>
                    <a:pt x="548" y="46"/>
                    <a:pt x="662" y="114"/>
                    <a:pt x="662" y="206"/>
                  </a:cubicBezTo>
                  <a:cubicBezTo>
                    <a:pt x="662" y="297"/>
                    <a:pt x="594" y="365"/>
                    <a:pt x="571" y="342"/>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6"/>
            <p:cNvSpPr/>
            <p:nvPr/>
          </p:nvSpPr>
          <p:spPr>
            <a:xfrm>
              <a:off x="2298582" y="2585437"/>
              <a:ext cx="73315" cy="35519"/>
            </a:xfrm>
            <a:custGeom>
              <a:avLst/>
              <a:gdLst/>
              <a:ahLst/>
              <a:cxnLst/>
              <a:rect l="l" t="t" r="r" b="b"/>
              <a:pathLst>
                <a:path w="708" h="343" fill="none" extrusionOk="0">
                  <a:moveTo>
                    <a:pt x="160" y="343"/>
                  </a:moveTo>
                  <a:cubicBezTo>
                    <a:pt x="160" y="343"/>
                    <a:pt x="0" y="320"/>
                    <a:pt x="0" y="183"/>
                  </a:cubicBezTo>
                  <a:cubicBezTo>
                    <a:pt x="0" y="46"/>
                    <a:pt x="274" y="23"/>
                    <a:pt x="411" y="0"/>
                  </a:cubicBezTo>
                  <a:cubicBezTo>
                    <a:pt x="548" y="0"/>
                    <a:pt x="708" y="92"/>
                    <a:pt x="662" y="206"/>
                  </a:cubicBezTo>
                  <a:cubicBezTo>
                    <a:pt x="639" y="297"/>
                    <a:pt x="502" y="297"/>
                    <a:pt x="457" y="320"/>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2291437" y="2554682"/>
              <a:ext cx="71037" cy="37900"/>
            </a:xfrm>
            <a:custGeom>
              <a:avLst/>
              <a:gdLst/>
              <a:ahLst/>
              <a:cxnLst/>
              <a:rect l="l" t="t" r="r" b="b"/>
              <a:pathLst>
                <a:path w="686" h="366" fill="none" extrusionOk="0">
                  <a:moveTo>
                    <a:pt x="161" y="366"/>
                  </a:moveTo>
                  <a:cubicBezTo>
                    <a:pt x="161" y="366"/>
                    <a:pt x="1" y="366"/>
                    <a:pt x="1" y="206"/>
                  </a:cubicBezTo>
                  <a:cubicBezTo>
                    <a:pt x="1" y="69"/>
                    <a:pt x="275" y="1"/>
                    <a:pt x="480" y="1"/>
                  </a:cubicBezTo>
                  <a:cubicBezTo>
                    <a:pt x="686" y="23"/>
                    <a:pt x="571" y="275"/>
                    <a:pt x="480" y="297"/>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p:nvPr/>
          </p:nvSpPr>
          <p:spPr>
            <a:xfrm>
              <a:off x="2792532" y="2897341"/>
              <a:ext cx="397227" cy="286219"/>
            </a:xfrm>
            <a:custGeom>
              <a:avLst/>
              <a:gdLst/>
              <a:ahLst/>
              <a:cxnLst/>
              <a:rect l="l" t="t" r="r" b="b"/>
              <a:pathLst>
                <a:path w="3836" h="2764" extrusionOk="0">
                  <a:moveTo>
                    <a:pt x="135" y="1"/>
                  </a:moveTo>
                  <a:cubicBezTo>
                    <a:pt x="93" y="1"/>
                    <a:pt x="69" y="1"/>
                    <a:pt x="69" y="1"/>
                  </a:cubicBezTo>
                  <a:cubicBezTo>
                    <a:pt x="69" y="1"/>
                    <a:pt x="1" y="1919"/>
                    <a:pt x="24" y="1941"/>
                  </a:cubicBezTo>
                  <a:cubicBezTo>
                    <a:pt x="46" y="1941"/>
                    <a:pt x="2717" y="2718"/>
                    <a:pt x="2717" y="2718"/>
                  </a:cubicBezTo>
                  <a:lnTo>
                    <a:pt x="3584" y="2763"/>
                  </a:lnTo>
                  <a:cubicBezTo>
                    <a:pt x="3584" y="2763"/>
                    <a:pt x="3835" y="1941"/>
                    <a:pt x="3562" y="937"/>
                  </a:cubicBezTo>
                  <a:cubicBezTo>
                    <a:pt x="3311" y="39"/>
                    <a:pt x="596"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6"/>
            <p:cNvSpPr/>
            <p:nvPr/>
          </p:nvSpPr>
          <p:spPr>
            <a:xfrm>
              <a:off x="2738167" y="2218754"/>
              <a:ext cx="494153" cy="811127"/>
            </a:xfrm>
            <a:custGeom>
              <a:avLst/>
              <a:gdLst/>
              <a:ahLst/>
              <a:cxnLst/>
              <a:rect l="l" t="t" r="r" b="b"/>
              <a:pathLst>
                <a:path w="4772" h="7833" extrusionOk="0">
                  <a:moveTo>
                    <a:pt x="2530" y="1"/>
                  </a:moveTo>
                  <a:cubicBezTo>
                    <a:pt x="2516" y="1"/>
                    <a:pt x="2502" y="2"/>
                    <a:pt x="2489" y="3"/>
                  </a:cubicBezTo>
                  <a:cubicBezTo>
                    <a:pt x="1941" y="95"/>
                    <a:pt x="1211" y="711"/>
                    <a:pt x="686" y="2103"/>
                  </a:cubicBezTo>
                  <a:cubicBezTo>
                    <a:pt x="161" y="3473"/>
                    <a:pt x="1" y="6851"/>
                    <a:pt x="1" y="6851"/>
                  </a:cubicBezTo>
                  <a:lnTo>
                    <a:pt x="275" y="6942"/>
                  </a:lnTo>
                  <a:lnTo>
                    <a:pt x="4726" y="7833"/>
                  </a:lnTo>
                  <a:lnTo>
                    <a:pt x="4703" y="7079"/>
                  </a:lnTo>
                  <a:lnTo>
                    <a:pt x="4771" y="5710"/>
                  </a:lnTo>
                  <a:lnTo>
                    <a:pt x="4338" y="1305"/>
                  </a:lnTo>
                  <a:cubicBezTo>
                    <a:pt x="4338" y="1305"/>
                    <a:pt x="3099" y="1"/>
                    <a:pt x="2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6"/>
            <p:cNvSpPr/>
            <p:nvPr/>
          </p:nvSpPr>
          <p:spPr>
            <a:xfrm>
              <a:off x="2738167" y="2211920"/>
              <a:ext cx="494153" cy="817961"/>
            </a:xfrm>
            <a:custGeom>
              <a:avLst/>
              <a:gdLst/>
              <a:ahLst/>
              <a:cxnLst/>
              <a:rect l="l" t="t" r="r" b="b"/>
              <a:pathLst>
                <a:path w="4772" h="7899" fill="none" extrusionOk="0">
                  <a:moveTo>
                    <a:pt x="4703" y="7145"/>
                  </a:moveTo>
                  <a:lnTo>
                    <a:pt x="4726" y="7899"/>
                  </a:lnTo>
                  <a:lnTo>
                    <a:pt x="275" y="7008"/>
                  </a:lnTo>
                  <a:lnTo>
                    <a:pt x="1" y="6917"/>
                  </a:lnTo>
                  <a:cubicBezTo>
                    <a:pt x="1" y="6917"/>
                    <a:pt x="161" y="3539"/>
                    <a:pt x="686" y="2169"/>
                  </a:cubicBezTo>
                  <a:cubicBezTo>
                    <a:pt x="1211" y="777"/>
                    <a:pt x="1941" y="161"/>
                    <a:pt x="2489" y="69"/>
                  </a:cubicBezTo>
                  <a:cubicBezTo>
                    <a:pt x="3037" y="1"/>
                    <a:pt x="4338" y="1371"/>
                    <a:pt x="4338" y="1371"/>
                  </a:cubicBezTo>
                  <a:lnTo>
                    <a:pt x="4771" y="5776"/>
                  </a:ln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2837164" y="2365489"/>
              <a:ext cx="59128" cy="66584"/>
            </a:xfrm>
            <a:custGeom>
              <a:avLst/>
              <a:gdLst/>
              <a:ahLst/>
              <a:cxnLst/>
              <a:rect l="l" t="t" r="r" b="b"/>
              <a:pathLst>
                <a:path w="571" h="643" extrusionOk="0">
                  <a:moveTo>
                    <a:pt x="418" y="0"/>
                  </a:moveTo>
                  <a:cubicBezTo>
                    <a:pt x="384" y="0"/>
                    <a:pt x="350" y="14"/>
                    <a:pt x="323" y="47"/>
                  </a:cubicBezTo>
                  <a:cubicBezTo>
                    <a:pt x="232" y="184"/>
                    <a:pt x="140" y="344"/>
                    <a:pt x="49" y="481"/>
                  </a:cubicBezTo>
                  <a:cubicBezTo>
                    <a:pt x="1" y="562"/>
                    <a:pt x="78" y="642"/>
                    <a:pt x="151" y="642"/>
                  </a:cubicBezTo>
                  <a:cubicBezTo>
                    <a:pt x="182" y="642"/>
                    <a:pt x="212" y="629"/>
                    <a:pt x="232" y="595"/>
                  </a:cubicBezTo>
                  <a:cubicBezTo>
                    <a:pt x="323" y="435"/>
                    <a:pt x="414" y="298"/>
                    <a:pt x="506" y="161"/>
                  </a:cubicBezTo>
                  <a:cubicBezTo>
                    <a:pt x="570" y="81"/>
                    <a:pt x="498" y="0"/>
                    <a:pt x="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2894222" y="2468422"/>
              <a:ext cx="29616" cy="66274"/>
            </a:xfrm>
            <a:custGeom>
              <a:avLst/>
              <a:gdLst/>
              <a:ahLst/>
              <a:cxnLst/>
              <a:rect l="l" t="t" r="r" b="b"/>
              <a:pathLst>
                <a:path w="286" h="640" extrusionOk="0">
                  <a:moveTo>
                    <a:pt x="180" y="1"/>
                  </a:moveTo>
                  <a:cubicBezTo>
                    <a:pt x="126" y="1"/>
                    <a:pt x="69" y="35"/>
                    <a:pt x="69" y="103"/>
                  </a:cubicBezTo>
                  <a:cubicBezTo>
                    <a:pt x="46" y="240"/>
                    <a:pt x="23" y="400"/>
                    <a:pt x="0" y="537"/>
                  </a:cubicBezTo>
                  <a:cubicBezTo>
                    <a:pt x="0" y="605"/>
                    <a:pt x="52" y="640"/>
                    <a:pt x="106" y="640"/>
                  </a:cubicBezTo>
                  <a:cubicBezTo>
                    <a:pt x="160" y="640"/>
                    <a:pt x="217" y="605"/>
                    <a:pt x="229" y="537"/>
                  </a:cubicBezTo>
                  <a:cubicBezTo>
                    <a:pt x="251" y="400"/>
                    <a:pt x="251" y="240"/>
                    <a:pt x="274" y="103"/>
                  </a:cubicBezTo>
                  <a:cubicBezTo>
                    <a:pt x="286" y="35"/>
                    <a:pt x="234" y="1"/>
                    <a:pt x="1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2985245" y="2362072"/>
              <a:ext cx="28373" cy="61510"/>
            </a:xfrm>
            <a:custGeom>
              <a:avLst/>
              <a:gdLst/>
              <a:ahLst/>
              <a:cxnLst/>
              <a:rect l="l" t="t" r="r" b="b"/>
              <a:pathLst>
                <a:path w="274" h="594" extrusionOk="0">
                  <a:moveTo>
                    <a:pt x="97" y="0"/>
                  </a:moveTo>
                  <a:cubicBezTo>
                    <a:pt x="46" y="0"/>
                    <a:pt x="0" y="35"/>
                    <a:pt x="11" y="103"/>
                  </a:cubicBezTo>
                  <a:lnTo>
                    <a:pt x="57" y="491"/>
                  </a:lnTo>
                  <a:cubicBezTo>
                    <a:pt x="57" y="560"/>
                    <a:pt x="114" y="594"/>
                    <a:pt x="168" y="594"/>
                  </a:cubicBezTo>
                  <a:cubicBezTo>
                    <a:pt x="223" y="594"/>
                    <a:pt x="274" y="560"/>
                    <a:pt x="263" y="491"/>
                  </a:cubicBezTo>
                  <a:cubicBezTo>
                    <a:pt x="240" y="354"/>
                    <a:pt x="240" y="240"/>
                    <a:pt x="217" y="103"/>
                  </a:cubicBezTo>
                  <a:cubicBezTo>
                    <a:pt x="206" y="35"/>
                    <a:pt x="148" y="0"/>
                    <a:pt x="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3040646" y="2493896"/>
              <a:ext cx="52294" cy="70933"/>
            </a:xfrm>
            <a:custGeom>
              <a:avLst/>
              <a:gdLst/>
              <a:ahLst/>
              <a:cxnLst/>
              <a:rect l="l" t="t" r="r" b="b"/>
              <a:pathLst>
                <a:path w="505" h="685" extrusionOk="0">
                  <a:moveTo>
                    <a:pt x="366" y="0"/>
                  </a:moveTo>
                  <a:cubicBezTo>
                    <a:pt x="332" y="0"/>
                    <a:pt x="298" y="18"/>
                    <a:pt x="275" y="63"/>
                  </a:cubicBezTo>
                  <a:cubicBezTo>
                    <a:pt x="184" y="222"/>
                    <a:pt x="116" y="359"/>
                    <a:pt x="47" y="519"/>
                  </a:cubicBezTo>
                  <a:cubicBezTo>
                    <a:pt x="0" y="613"/>
                    <a:pt x="71" y="685"/>
                    <a:pt x="142" y="685"/>
                  </a:cubicBezTo>
                  <a:cubicBezTo>
                    <a:pt x="175" y="685"/>
                    <a:pt x="208" y="669"/>
                    <a:pt x="230" y="633"/>
                  </a:cubicBezTo>
                  <a:cubicBezTo>
                    <a:pt x="298" y="474"/>
                    <a:pt x="390" y="314"/>
                    <a:pt x="458" y="154"/>
                  </a:cubicBezTo>
                  <a:cubicBezTo>
                    <a:pt x="504" y="77"/>
                    <a:pt x="436" y="0"/>
                    <a:pt x="3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2761466" y="2735901"/>
              <a:ext cx="61510" cy="48670"/>
            </a:xfrm>
            <a:custGeom>
              <a:avLst/>
              <a:gdLst/>
              <a:ahLst/>
              <a:cxnLst/>
              <a:rect l="l" t="t" r="r" b="b"/>
              <a:pathLst>
                <a:path w="594" h="470" extrusionOk="0">
                  <a:moveTo>
                    <a:pt x="429" y="1"/>
                  </a:moveTo>
                  <a:cubicBezTo>
                    <a:pt x="402" y="1"/>
                    <a:pt x="373" y="10"/>
                    <a:pt x="346" y="31"/>
                  </a:cubicBezTo>
                  <a:cubicBezTo>
                    <a:pt x="255" y="100"/>
                    <a:pt x="164" y="191"/>
                    <a:pt x="73" y="282"/>
                  </a:cubicBezTo>
                  <a:cubicBezTo>
                    <a:pt x="0" y="354"/>
                    <a:pt x="85" y="469"/>
                    <a:pt x="169" y="469"/>
                  </a:cubicBezTo>
                  <a:cubicBezTo>
                    <a:pt x="191" y="469"/>
                    <a:pt x="213" y="461"/>
                    <a:pt x="232" y="442"/>
                  </a:cubicBezTo>
                  <a:cubicBezTo>
                    <a:pt x="324" y="351"/>
                    <a:pt x="415" y="259"/>
                    <a:pt x="506" y="168"/>
                  </a:cubicBezTo>
                  <a:cubicBezTo>
                    <a:pt x="594" y="98"/>
                    <a:pt x="520" y="1"/>
                    <a:pt x="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2813347" y="2826924"/>
              <a:ext cx="41317" cy="60785"/>
            </a:xfrm>
            <a:custGeom>
              <a:avLst/>
              <a:gdLst/>
              <a:ahLst/>
              <a:cxnLst/>
              <a:rect l="l" t="t" r="r" b="b"/>
              <a:pathLst>
                <a:path w="399" h="587" extrusionOk="0">
                  <a:moveTo>
                    <a:pt x="132" y="0"/>
                  </a:moveTo>
                  <a:cubicBezTo>
                    <a:pt x="66" y="0"/>
                    <a:pt x="0" y="50"/>
                    <a:pt x="28" y="134"/>
                  </a:cubicBezTo>
                  <a:cubicBezTo>
                    <a:pt x="74" y="248"/>
                    <a:pt x="119" y="385"/>
                    <a:pt x="165" y="522"/>
                  </a:cubicBezTo>
                  <a:cubicBezTo>
                    <a:pt x="183" y="566"/>
                    <a:pt x="225" y="586"/>
                    <a:pt x="267" y="586"/>
                  </a:cubicBezTo>
                  <a:cubicBezTo>
                    <a:pt x="333" y="586"/>
                    <a:pt x="398" y="537"/>
                    <a:pt x="370" y="453"/>
                  </a:cubicBezTo>
                  <a:cubicBezTo>
                    <a:pt x="325" y="339"/>
                    <a:pt x="279" y="202"/>
                    <a:pt x="233" y="65"/>
                  </a:cubicBezTo>
                  <a:cubicBezTo>
                    <a:pt x="216" y="21"/>
                    <a:pt x="174" y="0"/>
                    <a:pt x="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2945998" y="2880151"/>
              <a:ext cx="73212" cy="67723"/>
            </a:xfrm>
            <a:custGeom>
              <a:avLst/>
              <a:gdLst/>
              <a:ahLst/>
              <a:cxnLst/>
              <a:rect l="l" t="t" r="r" b="b"/>
              <a:pathLst>
                <a:path w="707" h="654" extrusionOk="0">
                  <a:moveTo>
                    <a:pt x="551" y="1"/>
                  </a:moveTo>
                  <a:cubicBezTo>
                    <a:pt x="527" y="1"/>
                    <a:pt x="503" y="9"/>
                    <a:pt x="482" y="30"/>
                  </a:cubicBezTo>
                  <a:cubicBezTo>
                    <a:pt x="322" y="167"/>
                    <a:pt x="185" y="327"/>
                    <a:pt x="71" y="464"/>
                  </a:cubicBezTo>
                  <a:cubicBezTo>
                    <a:pt x="1" y="552"/>
                    <a:pt x="66" y="654"/>
                    <a:pt x="141" y="654"/>
                  </a:cubicBezTo>
                  <a:cubicBezTo>
                    <a:pt x="164" y="654"/>
                    <a:pt x="187" y="645"/>
                    <a:pt x="208" y="624"/>
                  </a:cubicBezTo>
                  <a:cubicBezTo>
                    <a:pt x="345" y="464"/>
                    <a:pt x="482" y="327"/>
                    <a:pt x="619" y="190"/>
                  </a:cubicBezTo>
                  <a:cubicBezTo>
                    <a:pt x="707" y="102"/>
                    <a:pt x="632" y="1"/>
                    <a:pt x="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3069123" y="2926957"/>
              <a:ext cx="26095" cy="56850"/>
            </a:xfrm>
            <a:custGeom>
              <a:avLst/>
              <a:gdLst/>
              <a:ahLst/>
              <a:cxnLst/>
              <a:rect l="l" t="t" r="r" b="b"/>
              <a:pathLst>
                <a:path w="252" h="549" extrusionOk="0">
                  <a:moveTo>
                    <a:pt x="115" y="1"/>
                  </a:moveTo>
                  <a:cubicBezTo>
                    <a:pt x="57" y="1"/>
                    <a:pt x="0" y="35"/>
                    <a:pt x="0" y="103"/>
                  </a:cubicBezTo>
                  <a:cubicBezTo>
                    <a:pt x="23" y="217"/>
                    <a:pt x="23" y="332"/>
                    <a:pt x="46" y="446"/>
                  </a:cubicBezTo>
                  <a:cubicBezTo>
                    <a:pt x="46" y="514"/>
                    <a:pt x="97" y="548"/>
                    <a:pt x="149" y="548"/>
                  </a:cubicBezTo>
                  <a:cubicBezTo>
                    <a:pt x="200" y="548"/>
                    <a:pt x="251" y="514"/>
                    <a:pt x="251" y="446"/>
                  </a:cubicBezTo>
                  <a:cubicBezTo>
                    <a:pt x="229" y="332"/>
                    <a:pt x="229" y="217"/>
                    <a:pt x="229" y="103"/>
                  </a:cubicBezTo>
                  <a:cubicBezTo>
                    <a:pt x="229" y="35"/>
                    <a:pt x="172" y="1"/>
                    <a:pt x="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2664954" y="2462312"/>
              <a:ext cx="290775" cy="283941"/>
            </a:xfrm>
            <a:custGeom>
              <a:avLst/>
              <a:gdLst/>
              <a:ahLst/>
              <a:cxnLst/>
              <a:rect l="l" t="t" r="r" b="b"/>
              <a:pathLst>
                <a:path w="2808" h="2742" extrusionOk="0">
                  <a:moveTo>
                    <a:pt x="195" y="1"/>
                  </a:moveTo>
                  <a:cubicBezTo>
                    <a:pt x="182" y="1"/>
                    <a:pt x="171" y="1"/>
                    <a:pt x="160" y="2"/>
                  </a:cubicBezTo>
                  <a:cubicBezTo>
                    <a:pt x="0" y="48"/>
                    <a:pt x="69" y="208"/>
                    <a:pt x="114" y="231"/>
                  </a:cubicBezTo>
                  <a:cubicBezTo>
                    <a:pt x="183" y="276"/>
                    <a:pt x="548" y="413"/>
                    <a:pt x="548" y="413"/>
                  </a:cubicBezTo>
                  <a:cubicBezTo>
                    <a:pt x="548" y="413"/>
                    <a:pt x="662" y="482"/>
                    <a:pt x="594" y="505"/>
                  </a:cubicBezTo>
                  <a:cubicBezTo>
                    <a:pt x="525" y="527"/>
                    <a:pt x="457" y="550"/>
                    <a:pt x="457" y="550"/>
                  </a:cubicBezTo>
                  <a:cubicBezTo>
                    <a:pt x="457" y="550"/>
                    <a:pt x="411" y="664"/>
                    <a:pt x="388" y="687"/>
                  </a:cubicBezTo>
                  <a:cubicBezTo>
                    <a:pt x="343" y="710"/>
                    <a:pt x="320" y="756"/>
                    <a:pt x="320" y="801"/>
                  </a:cubicBezTo>
                  <a:cubicBezTo>
                    <a:pt x="320" y="847"/>
                    <a:pt x="320" y="893"/>
                    <a:pt x="274" y="938"/>
                  </a:cubicBezTo>
                  <a:cubicBezTo>
                    <a:pt x="206" y="984"/>
                    <a:pt x="206" y="1144"/>
                    <a:pt x="206" y="1144"/>
                  </a:cubicBezTo>
                  <a:cubicBezTo>
                    <a:pt x="206" y="1144"/>
                    <a:pt x="160" y="1212"/>
                    <a:pt x="183" y="1326"/>
                  </a:cubicBezTo>
                  <a:cubicBezTo>
                    <a:pt x="206" y="1440"/>
                    <a:pt x="320" y="1646"/>
                    <a:pt x="457" y="1692"/>
                  </a:cubicBezTo>
                  <a:cubicBezTo>
                    <a:pt x="525" y="1714"/>
                    <a:pt x="588" y="1720"/>
                    <a:pt x="634" y="1720"/>
                  </a:cubicBezTo>
                  <a:cubicBezTo>
                    <a:pt x="679" y="1720"/>
                    <a:pt x="708" y="1714"/>
                    <a:pt x="708" y="1714"/>
                  </a:cubicBezTo>
                  <a:lnTo>
                    <a:pt x="799" y="1600"/>
                  </a:lnTo>
                  <a:lnTo>
                    <a:pt x="890" y="1714"/>
                  </a:lnTo>
                  <a:lnTo>
                    <a:pt x="1781" y="2513"/>
                  </a:lnTo>
                  <a:lnTo>
                    <a:pt x="2077" y="2742"/>
                  </a:lnTo>
                  <a:lnTo>
                    <a:pt x="2808" y="1783"/>
                  </a:lnTo>
                  <a:cubicBezTo>
                    <a:pt x="2808" y="1783"/>
                    <a:pt x="2260" y="1600"/>
                    <a:pt x="1986" y="1281"/>
                  </a:cubicBezTo>
                  <a:cubicBezTo>
                    <a:pt x="1712" y="961"/>
                    <a:pt x="1575" y="482"/>
                    <a:pt x="1530" y="436"/>
                  </a:cubicBezTo>
                  <a:cubicBezTo>
                    <a:pt x="1484" y="390"/>
                    <a:pt x="1233" y="276"/>
                    <a:pt x="1027" y="231"/>
                  </a:cubicBezTo>
                  <a:cubicBezTo>
                    <a:pt x="834" y="166"/>
                    <a:pt x="397" y="1"/>
                    <a:pt x="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2671996" y="2448332"/>
              <a:ext cx="283734" cy="297921"/>
            </a:xfrm>
            <a:custGeom>
              <a:avLst/>
              <a:gdLst/>
              <a:ahLst/>
              <a:cxnLst/>
              <a:rect l="l" t="t" r="r" b="b"/>
              <a:pathLst>
                <a:path w="2740" h="2877" fill="none" extrusionOk="0">
                  <a:moveTo>
                    <a:pt x="663" y="617"/>
                  </a:moveTo>
                  <a:cubicBezTo>
                    <a:pt x="663" y="617"/>
                    <a:pt x="1" y="457"/>
                    <a:pt x="1" y="252"/>
                  </a:cubicBezTo>
                  <a:cubicBezTo>
                    <a:pt x="1" y="1"/>
                    <a:pt x="685" y="297"/>
                    <a:pt x="1119" y="389"/>
                  </a:cubicBezTo>
                  <a:cubicBezTo>
                    <a:pt x="1530" y="503"/>
                    <a:pt x="1484" y="662"/>
                    <a:pt x="1758" y="1187"/>
                  </a:cubicBezTo>
                  <a:cubicBezTo>
                    <a:pt x="2055" y="1712"/>
                    <a:pt x="2740" y="1918"/>
                    <a:pt x="2740" y="1918"/>
                  </a:cubicBezTo>
                  <a:lnTo>
                    <a:pt x="2009" y="2877"/>
                  </a:lnTo>
                  <a:cubicBezTo>
                    <a:pt x="2009" y="2877"/>
                    <a:pt x="1074" y="2146"/>
                    <a:pt x="891" y="1918"/>
                  </a:cubicBezTo>
                  <a:cubicBezTo>
                    <a:pt x="708" y="1690"/>
                    <a:pt x="457" y="1484"/>
                    <a:pt x="343" y="1530"/>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2681523" y="2561827"/>
              <a:ext cx="61510" cy="85120"/>
            </a:xfrm>
            <a:custGeom>
              <a:avLst/>
              <a:gdLst/>
              <a:ahLst/>
              <a:cxnLst/>
              <a:rect l="l" t="t" r="r" b="b"/>
              <a:pathLst>
                <a:path w="594" h="822" fill="none" extrusionOk="0">
                  <a:moveTo>
                    <a:pt x="593" y="616"/>
                  </a:moveTo>
                  <a:cubicBezTo>
                    <a:pt x="593" y="616"/>
                    <a:pt x="593" y="822"/>
                    <a:pt x="434" y="753"/>
                  </a:cubicBezTo>
                  <a:cubicBezTo>
                    <a:pt x="274" y="708"/>
                    <a:pt x="0" y="594"/>
                    <a:pt x="0" y="320"/>
                  </a:cubicBezTo>
                  <a:cubicBezTo>
                    <a:pt x="0" y="0"/>
                    <a:pt x="411" y="183"/>
                    <a:pt x="411" y="183"/>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2683801" y="2545259"/>
              <a:ext cx="56850" cy="33137"/>
            </a:xfrm>
            <a:custGeom>
              <a:avLst/>
              <a:gdLst/>
              <a:ahLst/>
              <a:cxnLst/>
              <a:rect l="l" t="t" r="r" b="b"/>
              <a:pathLst>
                <a:path w="549" h="320" fill="none" extrusionOk="0">
                  <a:moveTo>
                    <a:pt x="549" y="46"/>
                  </a:moveTo>
                  <a:cubicBezTo>
                    <a:pt x="549" y="46"/>
                    <a:pt x="1" y="0"/>
                    <a:pt x="47" y="320"/>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2697988" y="2523926"/>
              <a:ext cx="56850" cy="30859"/>
            </a:xfrm>
            <a:custGeom>
              <a:avLst/>
              <a:gdLst/>
              <a:ahLst/>
              <a:cxnLst/>
              <a:rect l="l" t="t" r="r" b="b"/>
              <a:pathLst>
                <a:path w="549" h="298" fill="none" extrusionOk="0">
                  <a:moveTo>
                    <a:pt x="549" y="92"/>
                  </a:moveTo>
                  <a:cubicBezTo>
                    <a:pt x="549" y="92"/>
                    <a:pt x="161" y="1"/>
                    <a:pt x="69" y="69"/>
                  </a:cubicBezTo>
                  <a:cubicBezTo>
                    <a:pt x="1" y="161"/>
                    <a:pt x="24" y="298"/>
                    <a:pt x="24" y="298"/>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2709793" y="2500316"/>
              <a:ext cx="66377" cy="28477"/>
            </a:xfrm>
            <a:custGeom>
              <a:avLst/>
              <a:gdLst/>
              <a:ahLst/>
              <a:cxnLst/>
              <a:rect l="l" t="t" r="r" b="b"/>
              <a:pathLst>
                <a:path w="641" h="275" fill="none" extrusionOk="0">
                  <a:moveTo>
                    <a:pt x="1" y="275"/>
                  </a:moveTo>
                  <a:cubicBezTo>
                    <a:pt x="1" y="275"/>
                    <a:pt x="47" y="1"/>
                    <a:pt x="640" y="160"/>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2842238" y="2228488"/>
              <a:ext cx="706746" cy="771880"/>
            </a:xfrm>
            <a:custGeom>
              <a:avLst/>
              <a:gdLst/>
              <a:ahLst/>
              <a:cxnLst/>
              <a:rect l="l" t="t" r="r" b="b"/>
              <a:pathLst>
                <a:path w="6825" h="7454" extrusionOk="0">
                  <a:moveTo>
                    <a:pt x="1872" y="1"/>
                  </a:moveTo>
                  <a:lnTo>
                    <a:pt x="2853" y="2694"/>
                  </a:lnTo>
                  <a:cubicBezTo>
                    <a:pt x="2853" y="2694"/>
                    <a:pt x="3355" y="3879"/>
                    <a:pt x="3447" y="4359"/>
                  </a:cubicBezTo>
                  <a:lnTo>
                    <a:pt x="3447" y="4359"/>
                  </a:lnTo>
                  <a:lnTo>
                    <a:pt x="1119" y="3539"/>
                  </a:lnTo>
                  <a:lnTo>
                    <a:pt x="0" y="5136"/>
                  </a:lnTo>
                  <a:cubicBezTo>
                    <a:pt x="0" y="5136"/>
                    <a:pt x="1938" y="7454"/>
                    <a:pt x="4054" y="7454"/>
                  </a:cubicBezTo>
                  <a:cubicBezTo>
                    <a:pt x="4140" y="7454"/>
                    <a:pt x="4227" y="7450"/>
                    <a:pt x="4314" y="7442"/>
                  </a:cubicBezTo>
                  <a:cubicBezTo>
                    <a:pt x="5501" y="7328"/>
                    <a:pt x="6825" y="5707"/>
                    <a:pt x="5296" y="3014"/>
                  </a:cubicBezTo>
                  <a:cubicBezTo>
                    <a:pt x="3789" y="298"/>
                    <a:pt x="1872" y="1"/>
                    <a:pt x="1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2842238" y="2594861"/>
              <a:ext cx="191469" cy="234132"/>
            </a:xfrm>
            <a:custGeom>
              <a:avLst/>
              <a:gdLst/>
              <a:ahLst/>
              <a:cxnLst/>
              <a:rect l="l" t="t" r="r" b="b"/>
              <a:pathLst>
                <a:path w="1849" h="2261" extrusionOk="0">
                  <a:moveTo>
                    <a:pt x="1119" y="1"/>
                  </a:moveTo>
                  <a:lnTo>
                    <a:pt x="0" y="1598"/>
                  </a:lnTo>
                  <a:cubicBezTo>
                    <a:pt x="0" y="1598"/>
                    <a:pt x="251" y="1895"/>
                    <a:pt x="639" y="2260"/>
                  </a:cubicBezTo>
                  <a:lnTo>
                    <a:pt x="1849" y="252"/>
                  </a:lnTo>
                  <a:lnTo>
                    <a:pt x="11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2842238" y="2594861"/>
              <a:ext cx="191469" cy="234132"/>
            </a:xfrm>
            <a:custGeom>
              <a:avLst/>
              <a:gdLst/>
              <a:ahLst/>
              <a:cxnLst/>
              <a:rect l="l" t="t" r="r" b="b"/>
              <a:pathLst>
                <a:path w="1849" h="2261" fill="none" extrusionOk="0">
                  <a:moveTo>
                    <a:pt x="0" y="1598"/>
                  </a:moveTo>
                  <a:cubicBezTo>
                    <a:pt x="0" y="1598"/>
                    <a:pt x="251" y="1895"/>
                    <a:pt x="639" y="2260"/>
                  </a:cubicBezTo>
                  <a:lnTo>
                    <a:pt x="1849" y="252"/>
                  </a:lnTo>
                  <a:lnTo>
                    <a:pt x="1119" y="1"/>
                  </a:lnTo>
                  <a:close/>
                </a:path>
              </a:pathLst>
            </a:custGeom>
            <a:noFill/>
            <a:ln w="9525" cap="flat"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6"/>
            <p:cNvSpPr/>
            <p:nvPr/>
          </p:nvSpPr>
          <p:spPr>
            <a:xfrm>
              <a:off x="2858703" y="2736729"/>
              <a:ext cx="73419" cy="54469"/>
            </a:xfrm>
            <a:custGeom>
              <a:avLst/>
              <a:gdLst/>
              <a:ahLst/>
              <a:cxnLst/>
              <a:rect l="l" t="t" r="r" b="b"/>
              <a:pathLst>
                <a:path w="709" h="526" fill="none" extrusionOk="0">
                  <a:moveTo>
                    <a:pt x="1" y="0"/>
                  </a:moveTo>
                  <a:lnTo>
                    <a:pt x="709" y="525"/>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6"/>
            <p:cNvSpPr/>
            <p:nvPr/>
          </p:nvSpPr>
          <p:spPr>
            <a:xfrm>
              <a:off x="2880035" y="2708355"/>
              <a:ext cx="75697" cy="42664"/>
            </a:xfrm>
            <a:custGeom>
              <a:avLst/>
              <a:gdLst/>
              <a:ahLst/>
              <a:cxnLst/>
              <a:rect l="l" t="t" r="r" b="b"/>
              <a:pathLst>
                <a:path w="731" h="412" fill="none" extrusionOk="0">
                  <a:moveTo>
                    <a:pt x="0" y="0"/>
                  </a:moveTo>
                  <a:lnTo>
                    <a:pt x="731" y="41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6"/>
            <p:cNvSpPr/>
            <p:nvPr/>
          </p:nvSpPr>
          <p:spPr>
            <a:xfrm>
              <a:off x="2901263" y="2675218"/>
              <a:ext cx="75800" cy="40282"/>
            </a:xfrm>
            <a:custGeom>
              <a:avLst/>
              <a:gdLst/>
              <a:ahLst/>
              <a:cxnLst/>
              <a:rect l="l" t="t" r="r" b="b"/>
              <a:pathLst>
                <a:path w="732" h="389" fill="none" extrusionOk="0">
                  <a:moveTo>
                    <a:pt x="1" y="1"/>
                  </a:moveTo>
                  <a:lnTo>
                    <a:pt x="731" y="389"/>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6"/>
            <p:cNvSpPr/>
            <p:nvPr/>
          </p:nvSpPr>
          <p:spPr>
            <a:xfrm>
              <a:off x="2922595" y="2644566"/>
              <a:ext cx="75697" cy="35519"/>
            </a:xfrm>
            <a:custGeom>
              <a:avLst/>
              <a:gdLst/>
              <a:ahLst/>
              <a:cxnLst/>
              <a:rect l="l" t="t" r="r" b="b"/>
              <a:pathLst>
                <a:path w="731" h="343" fill="none" extrusionOk="0">
                  <a:moveTo>
                    <a:pt x="0" y="0"/>
                  </a:moveTo>
                  <a:lnTo>
                    <a:pt x="731" y="342"/>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6"/>
            <p:cNvSpPr/>
            <p:nvPr/>
          </p:nvSpPr>
          <p:spPr>
            <a:xfrm>
              <a:off x="2941442" y="2616193"/>
              <a:ext cx="75800" cy="30755"/>
            </a:xfrm>
            <a:custGeom>
              <a:avLst/>
              <a:gdLst/>
              <a:ahLst/>
              <a:cxnLst/>
              <a:rect l="l" t="t" r="r" b="b"/>
              <a:pathLst>
                <a:path w="732" h="297" fill="none" extrusionOk="0">
                  <a:moveTo>
                    <a:pt x="1" y="0"/>
                  </a:moveTo>
                  <a:lnTo>
                    <a:pt x="731" y="297"/>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6"/>
            <p:cNvSpPr/>
            <p:nvPr/>
          </p:nvSpPr>
          <p:spPr>
            <a:xfrm>
              <a:off x="2842238" y="2228488"/>
              <a:ext cx="706746" cy="791970"/>
            </a:xfrm>
            <a:custGeom>
              <a:avLst/>
              <a:gdLst/>
              <a:ahLst/>
              <a:cxnLst/>
              <a:rect l="l" t="t" r="r" b="b"/>
              <a:pathLst>
                <a:path w="6825" h="7648" fill="none" extrusionOk="0">
                  <a:moveTo>
                    <a:pt x="1872" y="1"/>
                  </a:moveTo>
                  <a:cubicBezTo>
                    <a:pt x="1872" y="1"/>
                    <a:pt x="3789" y="297"/>
                    <a:pt x="5296" y="3014"/>
                  </a:cubicBezTo>
                  <a:cubicBezTo>
                    <a:pt x="6825" y="5707"/>
                    <a:pt x="5501" y="7328"/>
                    <a:pt x="4314" y="7442"/>
                  </a:cubicBezTo>
                  <a:cubicBezTo>
                    <a:pt x="2100" y="7647"/>
                    <a:pt x="0" y="5136"/>
                    <a:pt x="0" y="5136"/>
                  </a:cubicBezTo>
                  <a:lnTo>
                    <a:pt x="1119" y="3539"/>
                  </a:lnTo>
                  <a:lnTo>
                    <a:pt x="3903" y="4520"/>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6"/>
            <p:cNvSpPr/>
            <p:nvPr/>
          </p:nvSpPr>
          <p:spPr>
            <a:xfrm>
              <a:off x="3137676" y="2507461"/>
              <a:ext cx="61510" cy="172622"/>
            </a:xfrm>
            <a:custGeom>
              <a:avLst/>
              <a:gdLst/>
              <a:ahLst/>
              <a:cxnLst/>
              <a:rect l="l" t="t" r="r" b="b"/>
              <a:pathLst>
                <a:path w="594" h="1667" fill="none" extrusionOk="0">
                  <a:moveTo>
                    <a:pt x="0" y="0"/>
                  </a:moveTo>
                  <a:cubicBezTo>
                    <a:pt x="0" y="0"/>
                    <a:pt x="502" y="1187"/>
                    <a:pt x="594" y="1666"/>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6"/>
            <p:cNvSpPr/>
            <p:nvPr/>
          </p:nvSpPr>
          <p:spPr>
            <a:xfrm>
              <a:off x="2970126" y="2784882"/>
              <a:ext cx="67930" cy="72590"/>
            </a:xfrm>
            <a:custGeom>
              <a:avLst/>
              <a:gdLst/>
              <a:ahLst/>
              <a:cxnLst/>
              <a:rect l="l" t="t" r="r" b="b"/>
              <a:pathLst>
                <a:path w="656" h="701" extrusionOk="0">
                  <a:moveTo>
                    <a:pt x="157" y="0"/>
                  </a:moveTo>
                  <a:cubicBezTo>
                    <a:pt x="76" y="0"/>
                    <a:pt x="1" y="70"/>
                    <a:pt x="66" y="151"/>
                  </a:cubicBezTo>
                  <a:cubicBezTo>
                    <a:pt x="180" y="334"/>
                    <a:pt x="294" y="494"/>
                    <a:pt x="409" y="654"/>
                  </a:cubicBezTo>
                  <a:cubicBezTo>
                    <a:pt x="435" y="687"/>
                    <a:pt x="470" y="701"/>
                    <a:pt x="503" y="701"/>
                  </a:cubicBezTo>
                  <a:cubicBezTo>
                    <a:pt x="583" y="701"/>
                    <a:pt x="656" y="620"/>
                    <a:pt x="591" y="540"/>
                  </a:cubicBezTo>
                  <a:cubicBezTo>
                    <a:pt x="477" y="380"/>
                    <a:pt x="363" y="220"/>
                    <a:pt x="249" y="37"/>
                  </a:cubicBezTo>
                  <a:cubicBezTo>
                    <a:pt x="223" y="11"/>
                    <a:pt x="189"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6"/>
            <p:cNvSpPr/>
            <p:nvPr/>
          </p:nvSpPr>
          <p:spPr>
            <a:xfrm>
              <a:off x="3026563" y="2701210"/>
              <a:ext cx="59128" cy="23921"/>
            </a:xfrm>
            <a:custGeom>
              <a:avLst/>
              <a:gdLst/>
              <a:ahLst/>
              <a:cxnLst/>
              <a:rect l="l" t="t" r="r" b="b"/>
              <a:pathLst>
                <a:path w="571" h="231" extrusionOk="0">
                  <a:moveTo>
                    <a:pt x="137" y="1"/>
                  </a:moveTo>
                  <a:cubicBezTo>
                    <a:pt x="1" y="1"/>
                    <a:pt x="1" y="206"/>
                    <a:pt x="137" y="229"/>
                  </a:cubicBezTo>
                  <a:lnTo>
                    <a:pt x="434" y="229"/>
                  </a:lnTo>
                  <a:cubicBezTo>
                    <a:pt x="441" y="230"/>
                    <a:pt x="447" y="231"/>
                    <a:pt x="453" y="231"/>
                  </a:cubicBezTo>
                  <a:cubicBezTo>
                    <a:pt x="571" y="231"/>
                    <a:pt x="565" y="24"/>
                    <a:pt x="434" y="24"/>
                  </a:cubicBezTo>
                  <a:cubicBezTo>
                    <a:pt x="343" y="24"/>
                    <a:pt x="252" y="24"/>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6"/>
            <p:cNvSpPr/>
            <p:nvPr/>
          </p:nvSpPr>
          <p:spPr>
            <a:xfrm>
              <a:off x="3080721" y="2787160"/>
              <a:ext cx="67723" cy="37797"/>
            </a:xfrm>
            <a:custGeom>
              <a:avLst/>
              <a:gdLst/>
              <a:ahLst/>
              <a:cxnLst/>
              <a:rect l="l" t="t" r="r" b="b"/>
              <a:pathLst>
                <a:path w="654" h="365" extrusionOk="0">
                  <a:moveTo>
                    <a:pt x="156" y="0"/>
                  </a:moveTo>
                  <a:cubicBezTo>
                    <a:pt x="65" y="0"/>
                    <a:pt x="1" y="140"/>
                    <a:pt x="117" y="198"/>
                  </a:cubicBezTo>
                  <a:cubicBezTo>
                    <a:pt x="231" y="244"/>
                    <a:pt x="368" y="312"/>
                    <a:pt x="482" y="358"/>
                  </a:cubicBezTo>
                  <a:cubicBezTo>
                    <a:pt x="495" y="362"/>
                    <a:pt x="508" y="364"/>
                    <a:pt x="520" y="364"/>
                  </a:cubicBezTo>
                  <a:cubicBezTo>
                    <a:pt x="626" y="364"/>
                    <a:pt x="653" y="193"/>
                    <a:pt x="550" y="152"/>
                  </a:cubicBezTo>
                  <a:cubicBezTo>
                    <a:pt x="436" y="107"/>
                    <a:pt x="322" y="61"/>
                    <a:pt x="208" y="15"/>
                  </a:cubicBezTo>
                  <a:cubicBezTo>
                    <a:pt x="190" y="5"/>
                    <a:pt x="173" y="0"/>
                    <a:pt x="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6"/>
            <p:cNvSpPr/>
            <p:nvPr/>
          </p:nvSpPr>
          <p:spPr>
            <a:xfrm>
              <a:off x="3116240" y="2897237"/>
              <a:ext cx="68862" cy="52501"/>
            </a:xfrm>
            <a:custGeom>
              <a:avLst/>
              <a:gdLst/>
              <a:ahLst/>
              <a:cxnLst/>
              <a:rect l="l" t="t" r="r" b="b"/>
              <a:pathLst>
                <a:path w="665" h="507" extrusionOk="0">
                  <a:moveTo>
                    <a:pt x="123" y="0"/>
                  </a:moveTo>
                  <a:cubicBezTo>
                    <a:pt x="43" y="0"/>
                    <a:pt x="1" y="134"/>
                    <a:pt x="93" y="208"/>
                  </a:cubicBezTo>
                  <a:cubicBezTo>
                    <a:pt x="207" y="299"/>
                    <a:pt x="344" y="390"/>
                    <a:pt x="481" y="482"/>
                  </a:cubicBezTo>
                  <a:cubicBezTo>
                    <a:pt x="499" y="499"/>
                    <a:pt x="517" y="507"/>
                    <a:pt x="534" y="507"/>
                  </a:cubicBezTo>
                  <a:cubicBezTo>
                    <a:pt x="608" y="507"/>
                    <a:pt x="665" y="373"/>
                    <a:pt x="573" y="299"/>
                  </a:cubicBezTo>
                  <a:cubicBezTo>
                    <a:pt x="458" y="208"/>
                    <a:pt x="321" y="116"/>
                    <a:pt x="184" y="25"/>
                  </a:cubicBezTo>
                  <a:cubicBezTo>
                    <a:pt x="163" y="8"/>
                    <a:pt x="14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6"/>
            <p:cNvSpPr/>
            <p:nvPr/>
          </p:nvSpPr>
          <p:spPr>
            <a:xfrm>
              <a:off x="3203846" y="2731966"/>
              <a:ext cx="71037" cy="26095"/>
            </a:xfrm>
            <a:custGeom>
              <a:avLst/>
              <a:gdLst/>
              <a:ahLst/>
              <a:cxnLst/>
              <a:rect l="l" t="t" r="r" b="b"/>
              <a:pathLst>
                <a:path w="686" h="252" extrusionOk="0">
                  <a:moveTo>
                    <a:pt x="548" y="1"/>
                  </a:moveTo>
                  <a:cubicBezTo>
                    <a:pt x="411" y="23"/>
                    <a:pt x="274" y="23"/>
                    <a:pt x="137" y="23"/>
                  </a:cubicBezTo>
                  <a:cubicBezTo>
                    <a:pt x="0" y="46"/>
                    <a:pt x="0" y="252"/>
                    <a:pt x="137" y="252"/>
                  </a:cubicBezTo>
                  <a:cubicBezTo>
                    <a:pt x="274" y="229"/>
                    <a:pt x="411" y="229"/>
                    <a:pt x="548" y="229"/>
                  </a:cubicBezTo>
                  <a:cubicBezTo>
                    <a:pt x="685" y="206"/>
                    <a:pt x="685"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6"/>
            <p:cNvSpPr/>
            <p:nvPr/>
          </p:nvSpPr>
          <p:spPr>
            <a:xfrm>
              <a:off x="3230977" y="2837694"/>
              <a:ext cx="71658" cy="36347"/>
            </a:xfrm>
            <a:custGeom>
              <a:avLst/>
              <a:gdLst/>
              <a:ahLst/>
              <a:cxnLst/>
              <a:rect l="l" t="t" r="r" b="b"/>
              <a:pathLst>
                <a:path w="692" h="351" extrusionOk="0">
                  <a:moveTo>
                    <a:pt x="134" y="0"/>
                  </a:moveTo>
                  <a:cubicBezTo>
                    <a:pt x="28" y="0"/>
                    <a:pt x="1" y="171"/>
                    <a:pt x="104" y="212"/>
                  </a:cubicBezTo>
                  <a:lnTo>
                    <a:pt x="514" y="349"/>
                  </a:lnTo>
                  <a:cubicBezTo>
                    <a:pt x="522" y="350"/>
                    <a:pt x="529" y="351"/>
                    <a:pt x="535" y="351"/>
                  </a:cubicBezTo>
                  <a:cubicBezTo>
                    <a:pt x="656" y="351"/>
                    <a:pt x="691" y="165"/>
                    <a:pt x="583" y="144"/>
                  </a:cubicBezTo>
                  <a:cubicBezTo>
                    <a:pt x="446" y="98"/>
                    <a:pt x="309" y="52"/>
                    <a:pt x="172" y="7"/>
                  </a:cubicBezTo>
                  <a:cubicBezTo>
                    <a:pt x="159" y="2"/>
                    <a:pt x="14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6"/>
            <p:cNvSpPr/>
            <p:nvPr/>
          </p:nvSpPr>
          <p:spPr>
            <a:xfrm>
              <a:off x="3283686" y="2924990"/>
              <a:ext cx="67620" cy="35519"/>
            </a:xfrm>
            <a:custGeom>
              <a:avLst/>
              <a:gdLst/>
              <a:ahLst/>
              <a:cxnLst/>
              <a:rect l="l" t="t" r="r" b="b"/>
              <a:pathLst>
                <a:path w="653" h="343" extrusionOk="0">
                  <a:moveTo>
                    <a:pt x="460" y="1"/>
                  </a:moveTo>
                  <a:cubicBezTo>
                    <a:pt x="446" y="1"/>
                    <a:pt x="431" y="3"/>
                    <a:pt x="416" y="8"/>
                  </a:cubicBezTo>
                  <a:cubicBezTo>
                    <a:pt x="325" y="54"/>
                    <a:pt x="211" y="100"/>
                    <a:pt x="97" y="145"/>
                  </a:cubicBezTo>
                  <a:cubicBezTo>
                    <a:pt x="0" y="203"/>
                    <a:pt x="67" y="343"/>
                    <a:pt x="159" y="343"/>
                  </a:cubicBezTo>
                  <a:cubicBezTo>
                    <a:pt x="176" y="343"/>
                    <a:pt x="193" y="338"/>
                    <a:pt x="211" y="328"/>
                  </a:cubicBezTo>
                  <a:cubicBezTo>
                    <a:pt x="325" y="282"/>
                    <a:pt x="416" y="236"/>
                    <a:pt x="530" y="191"/>
                  </a:cubicBezTo>
                  <a:cubicBezTo>
                    <a:pt x="652" y="150"/>
                    <a:pt x="575" y="1"/>
                    <a:pt x="4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6"/>
            <p:cNvSpPr/>
            <p:nvPr/>
          </p:nvSpPr>
          <p:spPr>
            <a:xfrm>
              <a:off x="3378438" y="2806938"/>
              <a:ext cx="47841" cy="51880"/>
            </a:xfrm>
            <a:custGeom>
              <a:avLst/>
              <a:gdLst/>
              <a:ahLst/>
              <a:cxnLst/>
              <a:rect l="l" t="t" r="r" b="b"/>
              <a:pathLst>
                <a:path w="462" h="501" extrusionOk="0">
                  <a:moveTo>
                    <a:pt x="320" y="1"/>
                  </a:moveTo>
                  <a:cubicBezTo>
                    <a:pt x="287" y="1"/>
                    <a:pt x="253" y="16"/>
                    <a:pt x="232" y="53"/>
                  </a:cubicBezTo>
                  <a:cubicBezTo>
                    <a:pt x="186" y="167"/>
                    <a:pt x="118" y="258"/>
                    <a:pt x="49" y="349"/>
                  </a:cubicBezTo>
                  <a:cubicBezTo>
                    <a:pt x="0" y="431"/>
                    <a:pt x="79" y="501"/>
                    <a:pt x="154" y="501"/>
                  </a:cubicBezTo>
                  <a:cubicBezTo>
                    <a:pt x="183" y="501"/>
                    <a:pt x="212" y="490"/>
                    <a:pt x="232" y="463"/>
                  </a:cubicBezTo>
                  <a:cubicBezTo>
                    <a:pt x="300" y="349"/>
                    <a:pt x="369" y="258"/>
                    <a:pt x="414" y="167"/>
                  </a:cubicBezTo>
                  <a:cubicBezTo>
                    <a:pt x="461" y="73"/>
                    <a:pt x="391" y="1"/>
                    <a:pt x="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6"/>
            <p:cNvSpPr/>
            <p:nvPr/>
          </p:nvSpPr>
          <p:spPr>
            <a:xfrm>
              <a:off x="3309678" y="2743771"/>
              <a:ext cx="58093" cy="46599"/>
            </a:xfrm>
            <a:custGeom>
              <a:avLst/>
              <a:gdLst/>
              <a:ahLst/>
              <a:cxnLst/>
              <a:rect l="l" t="t" r="r" b="b"/>
              <a:pathLst>
                <a:path w="561" h="450" extrusionOk="0">
                  <a:moveTo>
                    <a:pt x="428" y="1"/>
                  </a:moveTo>
                  <a:cubicBezTo>
                    <a:pt x="410" y="1"/>
                    <a:pt x="391" y="7"/>
                    <a:pt x="371" y="24"/>
                  </a:cubicBezTo>
                  <a:cubicBezTo>
                    <a:pt x="279" y="92"/>
                    <a:pt x="188" y="160"/>
                    <a:pt x="97" y="229"/>
                  </a:cubicBezTo>
                  <a:cubicBezTo>
                    <a:pt x="0" y="306"/>
                    <a:pt x="67" y="449"/>
                    <a:pt x="146" y="449"/>
                  </a:cubicBezTo>
                  <a:cubicBezTo>
                    <a:pt x="160" y="449"/>
                    <a:pt x="174" y="445"/>
                    <a:pt x="188" y="434"/>
                  </a:cubicBezTo>
                  <a:cubicBezTo>
                    <a:pt x="279" y="343"/>
                    <a:pt x="371" y="275"/>
                    <a:pt x="485" y="206"/>
                  </a:cubicBezTo>
                  <a:cubicBezTo>
                    <a:pt x="560" y="150"/>
                    <a:pt x="511" y="1"/>
                    <a:pt x="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6"/>
            <p:cNvSpPr/>
            <p:nvPr/>
          </p:nvSpPr>
          <p:spPr>
            <a:xfrm>
              <a:off x="3285239" y="2626548"/>
              <a:ext cx="32205" cy="66481"/>
            </a:xfrm>
            <a:custGeom>
              <a:avLst/>
              <a:gdLst/>
              <a:ahLst/>
              <a:cxnLst/>
              <a:rect l="l" t="t" r="r" b="b"/>
              <a:pathLst>
                <a:path w="311" h="642" extrusionOk="0">
                  <a:moveTo>
                    <a:pt x="124" y="0"/>
                  </a:moveTo>
                  <a:cubicBezTo>
                    <a:pt x="64" y="0"/>
                    <a:pt x="0" y="49"/>
                    <a:pt x="13" y="128"/>
                  </a:cubicBezTo>
                  <a:cubicBezTo>
                    <a:pt x="59" y="265"/>
                    <a:pt x="82" y="402"/>
                    <a:pt x="82" y="539"/>
                  </a:cubicBezTo>
                  <a:cubicBezTo>
                    <a:pt x="93" y="608"/>
                    <a:pt x="150" y="642"/>
                    <a:pt x="204" y="642"/>
                  </a:cubicBezTo>
                  <a:cubicBezTo>
                    <a:pt x="259" y="642"/>
                    <a:pt x="310" y="608"/>
                    <a:pt x="310" y="539"/>
                  </a:cubicBezTo>
                  <a:cubicBezTo>
                    <a:pt x="287" y="379"/>
                    <a:pt x="264" y="242"/>
                    <a:pt x="219" y="83"/>
                  </a:cubicBezTo>
                  <a:cubicBezTo>
                    <a:pt x="209" y="25"/>
                    <a:pt x="168"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6"/>
            <p:cNvSpPr/>
            <p:nvPr/>
          </p:nvSpPr>
          <p:spPr>
            <a:xfrm>
              <a:off x="3390036" y="2648605"/>
              <a:ext cx="37590" cy="62856"/>
            </a:xfrm>
            <a:custGeom>
              <a:avLst/>
              <a:gdLst/>
              <a:ahLst/>
              <a:cxnLst/>
              <a:rect l="l" t="t" r="r" b="b"/>
              <a:pathLst>
                <a:path w="363" h="607" extrusionOk="0">
                  <a:moveTo>
                    <a:pt x="135" y="0"/>
                  </a:moveTo>
                  <a:cubicBezTo>
                    <a:pt x="68" y="0"/>
                    <a:pt x="0" y="59"/>
                    <a:pt x="28" y="144"/>
                  </a:cubicBezTo>
                  <a:cubicBezTo>
                    <a:pt x="74" y="258"/>
                    <a:pt x="97" y="395"/>
                    <a:pt x="143" y="532"/>
                  </a:cubicBezTo>
                  <a:cubicBezTo>
                    <a:pt x="151" y="584"/>
                    <a:pt x="187" y="606"/>
                    <a:pt x="226" y="606"/>
                  </a:cubicBezTo>
                  <a:cubicBezTo>
                    <a:pt x="289" y="606"/>
                    <a:pt x="362" y="548"/>
                    <a:pt x="348" y="463"/>
                  </a:cubicBezTo>
                  <a:cubicBezTo>
                    <a:pt x="302" y="349"/>
                    <a:pt x="280" y="212"/>
                    <a:pt x="234" y="75"/>
                  </a:cubicBezTo>
                  <a:cubicBezTo>
                    <a:pt x="216" y="23"/>
                    <a:pt x="176"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6"/>
            <p:cNvSpPr/>
            <p:nvPr/>
          </p:nvSpPr>
          <p:spPr>
            <a:xfrm>
              <a:off x="3200015" y="2536146"/>
              <a:ext cx="35208" cy="76008"/>
            </a:xfrm>
            <a:custGeom>
              <a:avLst/>
              <a:gdLst/>
              <a:ahLst/>
              <a:cxnLst/>
              <a:rect l="l" t="t" r="r" b="b"/>
              <a:pathLst>
                <a:path w="340" h="734" extrusionOk="0">
                  <a:moveTo>
                    <a:pt x="208" y="1"/>
                  </a:moveTo>
                  <a:cubicBezTo>
                    <a:pt x="166" y="1"/>
                    <a:pt x="124" y="21"/>
                    <a:pt x="106" y="66"/>
                  </a:cubicBezTo>
                  <a:cubicBezTo>
                    <a:pt x="83" y="248"/>
                    <a:pt x="60" y="431"/>
                    <a:pt x="15" y="591"/>
                  </a:cubicBezTo>
                  <a:cubicBezTo>
                    <a:pt x="0" y="675"/>
                    <a:pt x="74" y="734"/>
                    <a:pt x="137" y="734"/>
                  </a:cubicBezTo>
                  <a:cubicBezTo>
                    <a:pt x="176" y="734"/>
                    <a:pt x="211" y="711"/>
                    <a:pt x="220" y="659"/>
                  </a:cubicBezTo>
                  <a:cubicBezTo>
                    <a:pt x="266" y="476"/>
                    <a:pt x="288" y="317"/>
                    <a:pt x="311" y="134"/>
                  </a:cubicBezTo>
                  <a:cubicBezTo>
                    <a:pt x="339" y="50"/>
                    <a:pt x="274"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6"/>
            <p:cNvSpPr/>
            <p:nvPr/>
          </p:nvSpPr>
          <p:spPr>
            <a:xfrm>
              <a:off x="3302326" y="2500938"/>
              <a:ext cx="48980" cy="74558"/>
            </a:xfrm>
            <a:custGeom>
              <a:avLst/>
              <a:gdLst/>
              <a:ahLst/>
              <a:cxnLst/>
              <a:rect l="l" t="t" r="r" b="b"/>
              <a:pathLst>
                <a:path w="473" h="720" extrusionOk="0">
                  <a:moveTo>
                    <a:pt x="138" y="1"/>
                  </a:moveTo>
                  <a:cubicBezTo>
                    <a:pt x="73" y="1"/>
                    <a:pt x="0" y="78"/>
                    <a:pt x="31" y="154"/>
                  </a:cubicBezTo>
                  <a:cubicBezTo>
                    <a:pt x="99" y="337"/>
                    <a:pt x="191" y="497"/>
                    <a:pt x="259" y="657"/>
                  </a:cubicBezTo>
                  <a:cubicBezTo>
                    <a:pt x="274" y="701"/>
                    <a:pt x="303" y="719"/>
                    <a:pt x="335" y="719"/>
                  </a:cubicBezTo>
                  <a:cubicBezTo>
                    <a:pt x="400" y="719"/>
                    <a:pt x="473" y="642"/>
                    <a:pt x="442" y="565"/>
                  </a:cubicBezTo>
                  <a:cubicBezTo>
                    <a:pt x="373" y="383"/>
                    <a:pt x="282" y="223"/>
                    <a:pt x="214" y="63"/>
                  </a:cubicBezTo>
                  <a:cubicBezTo>
                    <a:pt x="199" y="19"/>
                    <a:pt x="169" y="1"/>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6"/>
            <p:cNvSpPr/>
            <p:nvPr/>
          </p:nvSpPr>
          <p:spPr>
            <a:xfrm>
              <a:off x="3224143" y="2433938"/>
              <a:ext cx="48463" cy="65859"/>
            </a:xfrm>
            <a:custGeom>
              <a:avLst/>
              <a:gdLst/>
              <a:ahLst/>
              <a:cxnLst/>
              <a:rect l="l" t="t" r="r" b="b"/>
              <a:pathLst>
                <a:path w="468" h="636" extrusionOk="0">
                  <a:moveTo>
                    <a:pt x="149" y="1"/>
                  </a:moveTo>
                  <a:cubicBezTo>
                    <a:pt x="82" y="1"/>
                    <a:pt x="0" y="82"/>
                    <a:pt x="33" y="162"/>
                  </a:cubicBezTo>
                  <a:lnTo>
                    <a:pt x="238" y="573"/>
                  </a:lnTo>
                  <a:cubicBezTo>
                    <a:pt x="260" y="617"/>
                    <a:pt x="293" y="635"/>
                    <a:pt x="327" y="635"/>
                  </a:cubicBezTo>
                  <a:cubicBezTo>
                    <a:pt x="398" y="635"/>
                    <a:pt x="467" y="552"/>
                    <a:pt x="421" y="459"/>
                  </a:cubicBezTo>
                  <a:cubicBezTo>
                    <a:pt x="352" y="322"/>
                    <a:pt x="284" y="185"/>
                    <a:pt x="215" y="48"/>
                  </a:cubicBezTo>
                  <a:cubicBezTo>
                    <a:pt x="202" y="15"/>
                    <a:pt x="177"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6"/>
            <p:cNvSpPr/>
            <p:nvPr/>
          </p:nvSpPr>
          <p:spPr>
            <a:xfrm>
              <a:off x="3138608" y="2394899"/>
              <a:ext cx="31273" cy="57886"/>
            </a:xfrm>
            <a:custGeom>
              <a:avLst/>
              <a:gdLst/>
              <a:ahLst/>
              <a:cxnLst/>
              <a:rect l="l" t="t" r="r" b="b"/>
              <a:pathLst>
                <a:path w="302" h="559" extrusionOk="0">
                  <a:moveTo>
                    <a:pt x="177" y="0"/>
                  </a:moveTo>
                  <a:cubicBezTo>
                    <a:pt x="134" y="0"/>
                    <a:pt x="92" y="25"/>
                    <a:pt x="83" y="83"/>
                  </a:cubicBezTo>
                  <a:cubicBezTo>
                    <a:pt x="60" y="197"/>
                    <a:pt x="37" y="311"/>
                    <a:pt x="14" y="425"/>
                  </a:cubicBezTo>
                  <a:cubicBezTo>
                    <a:pt x="0" y="509"/>
                    <a:pt x="71" y="558"/>
                    <a:pt x="134" y="558"/>
                  </a:cubicBezTo>
                  <a:cubicBezTo>
                    <a:pt x="174" y="558"/>
                    <a:pt x="211" y="538"/>
                    <a:pt x="220" y="494"/>
                  </a:cubicBezTo>
                  <a:cubicBezTo>
                    <a:pt x="242" y="357"/>
                    <a:pt x="265" y="243"/>
                    <a:pt x="288" y="128"/>
                  </a:cubicBezTo>
                  <a:cubicBezTo>
                    <a:pt x="301" y="49"/>
                    <a:pt x="237" y="0"/>
                    <a:pt x="1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6"/>
            <p:cNvSpPr/>
            <p:nvPr/>
          </p:nvSpPr>
          <p:spPr>
            <a:xfrm>
              <a:off x="2901263" y="2181785"/>
              <a:ext cx="231750" cy="168376"/>
            </a:xfrm>
            <a:custGeom>
              <a:avLst/>
              <a:gdLst/>
              <a:ahLst/>
              <a:cxnLst/>
              <a:rect l="l" t="t" r="r" b="b"/>
              <a:pathLst>
                <a:path w="2238" h="1626" extrusionOk="0">
                  <a:moveTo>
                    <a:pt x="1199" y="1"/>
                  </a:moveTo>
                  <a:cubicBezTo>
                    <a:pt x="1165" y="1"/>
                    <a:pt x="1131" y="7"/>
                    <a:pt x="1096" y="18"/>
                  </a:cubicBezTo>
                  <a:cubicBezTo>
                    <a:pt x="914" y="41"/>
                    <a:pt x="708" y="109"/>
                    <a:pt x="526" y="269"/>
                  </a:cubicBezTo>
                  <a:cubicBezTo>
                    <a:pt x="138" y="566"/>
                    <a:pt x="1" y="1000"/>
                    <a:pt x="229" y="1251"/>
                  </a:cubicBezTo>
                  <a:cubicBezTo>
                    <a:pt x="320" y="1353"/>
                    <a:pt x="417" y="1399"/>
                    <a:pt x="531" y="1399"/>
                  </a:cubicBezTo>
                  <a:cubicBezTo>
                    <a:pt x="646" y="1399"/>
                    <a:pt x="777" y="1353"/>
                    <a:pt x="937" y="1273"/>
                  </a:cubicBezTo>
                  <a:cubicBezTo>
                    <a:pt x="1175" y="1540"/>
                    <a:pt x="1396" y="1625"/>
                    <a:pt x="1589" y="1625"/>
                  </a:cubicBezTo>
                  <a:cubicBezTo>
                    <a:pt x="1711" y="1625"/>
                    <a:pt x="1821" y="1591"/>
                    <a:pt x="1918" y="1547"/>
                  </a:cubicBezTo>
                  <a:cubicBezTo>
                    <a:pt x="2192" y="1365"/>
                    <a:pt x="2238" y="863"/>
                    <a:pt x="1987" y="452"/>
                  </a:cubicBezTo>
                  <a:cubicBezTo>
                    <a:pt x="1850" y="269"/>
                    <a:pt x="1667" y="155"/>
                    <a:pt x="1484" y="87"/>
                  </a:cubicBezTo>
                  <a:cubicBezTo>
                    <a:pt x="1439" y="41"/>
                    <a:pt x="1370" y="18"/>
                    <a:pt x="1302" y="18"/>
                  </a:cubicBezTo>
                  <a:cubicBezTo>
                    <a:pt x="1268" y="7"/>
                    <a:pt x="1233" y="1"/>
                    <a:pt x="1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6"/>
            <p:cNvSpPr/>
            <p:nvPr/>
          </p:nvSpPr>
          <p:spPr>
            <a:xfrm>
              <a:off x="2901263" y="2181268"/>
              <a:ext cx="231750" cy="177385"/>
            </a:xfrm>
            <a:custGeom>
              <a:avLst/>
              <a:gdLst/>
              <a:ahLst/>
              <a:cxnLst/>
              <a:rect l="l" t="t" r="r" b="b"/>
              <a:pathLst>
                <a:path w="2238" h="1713" fill="none" extrusionOk="0">
                  <a:moveTo>
                    <a:pt x="1987" y="457"/>
                  </a:moveTo>
                  <a:cubicBezTo>
                    <a:pt x="1850" y="274"/>
                    <a:pt x="1667" y="160"/>
                    <a:pt x="1484" y="92"/>
                  </a:cubicBezTo>
                  <a:cubicBezTo>
                    <a:pt x="1439" y="46"/>
                    <a:pt x="1370" y="23"/>
                    <a:pt x="1302" y="23"/>
                  </a:cubicBezTo>
                  <a:cubicBezTo>
                    <a:pt x="1233" y="0"/>
                    <a:pt x="1165" y="0"/>
                    <a:pt x="1096" y="23"/>
                  </a:cubicBezTo>
                  <a:cubicBezTo>
                    <a:pt x="914" y="46"/>
                    <a:pt x="708" y="114"/>
                    <a:pt x="526" y="274"/>
                  </a:cubicBezTo>
                  <a:cubicBezTo>
                    <a:pt x="138" y="571"/>
                    <a:pt x="1" y="1005"/>
                    <a:pt x="229" y="1256"/>
                  </a:cubicBezTo>
                  <a:cubicBezTo>
                    <a:pt x="412" y="1461"/>
                    <a:pt x="617" y="1438"/>
                    <a:pt x="937" y="1278"/>
                  </a:cubicBezTo>
                  <a:cubicBezTo>
                    <a:pt x="1325" y="1712"/>
                    <a:pt x="1667" y="1667"/>
                    <a:pt x="1918" y="1552"/>
                  </a:cubicBezTo>
                  <a:cubicBezTo>
                    <a:pt x="2192" y="1370"/>
                    <a:pt x="2238" y="868"/>
                    <a:pt x="1987" y="45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6"/>
            <p:cNvSpPr/>
            <p:nvPr/>
          </p:nvSpPr>
          <p:spPr>
            <a:xfrm>
              <a:off x="2832711" y="1880962"/>
              <a:ext cx="326294" cy="397331"/>
            </a:xfrm>
            <a:custGeom>
              <a:avLst/>
              <a:gdLst/>
              <a:ahLst/>
              <a:cxnLst/>
              <a:rect l="l" t="t" r="r" b="b"/>
              <a:pathLst>
                <a:path w="3151" h="3837" extrusionOk="0">
                  <a:moveTo>
                    <a:pt x="1475" y="1"/>
                  </a:moveTo>
                  <a:cubicBezTo>
                    <a:pt x="1463" y="1"/>
                    <a:pt x="1451" y="1"/>
                    <a:pt x="1439" y="1"/>
                  </a:cubicBezTo>
                  <a:lnTo>
                    <a:pt x="777" y="24"/>
                  </a:lnTo>
                  <a:cubicBezTo>
                    <a:pt x="343" y="47"/>
                    <a:pt x="1" y="458"/>
                    <a:pt x="1" y="960"/>
                  </a:cubicBezTo>
                  <a:lnTo>
                    <a:pt x="46" y="2010"/>
                  </a:lnTo>
                  <a:cubicBezTo>
                    <a:pt x="69" y="2512"/>
                    <a:pt x="435" y="2900"/>
                    <a:pt x="891" y="2900"/>
                  </a:cubicBezTo>
                  <a:lnTo>
                    <a:pt x="1256" y="2877"/>
                  </a:lnTo>
                  <a:lnTo>
                    <a:pt x="1279" y="3425"/>
                  </a:lnTo>
                  <a:cubicBezTo>
                    <a:pt x="1302" y="3653"/>
                    <a:pt x="1484" y="3836"/>
                    <a:pt x="1713" y="3836"/>
                  </a:cubicBezTo>
                  <a:lnTo>
                    <a:pt x="1987" y="3836"/>
                  </a:lnTo>
                  <a:cubicBezTo>
                    <a:pt x="2215" y="3813"/>
                    <a:pt x="2398" y="3631"/>
                    <a:pt x="2375" y="3402"/>
                  </a:cubicBezTo>
                  <a:lnTo>
                    <a:pt x="2352" y="2763"/>
                  </a:lnTo>
                  <a:lnTo>
                    <a:pt x="2352" y="2740"/>
                  </a:lnTo>
                  <a:lnTo>
                    <a:pt x="2329" y="2101"/>
                  </a:lnTo>
                  <a:cubicBezTo>
                    <a:pt x="2329" y="2101"/>
                    <a:pt x="2329" y="2079"/>
                    <a:pt x="2329" y="2079"/>
                  </a:cubicBezTo>
                  <a:cubicBezTo>
                    <a:pt x="2420" y="2124"/>
                    <a:pt x="2534" y="2147"/>
                    <a:pt x="2649" y="2147"/>
                  </a:cubicBezTo>
                  <a:cubicBezTo>
                    <a:pt x="2922" y="2147"/>
                    <a:pt x="3151" y="1896"/>
                    <a:pt x="3151" y="1599"/>
                  </a:cubicBezTo>
                  <a:cubicBezTo>
                    <a:pt x="3151" y="1325"/>
                    <a:pt x="2900" y="1097"/>
                    <a:pt x="2603" y="1097"/>
                  </a:cubicBezTo>
                  <a:cubicBezTo>
                    <a:pt x="2489" y="1097"/>
                    <a:pt x="2375" y="1143"/>
                    <a:pt x="2306" y="1211"/>
                  </a:cubicBezTo>
                  <a:lnTo>
                    <a:pt x="2283" y="892"/>
                  </a:lnTo>
                  <a:cubicBezTo>
                    <a:pt x="2261" y="403"/>
                    <a:pt x="1915" y="1"/>
                    <a:pt x="14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6"/>
            <p:cNvSpPr/>
            <p:nvPr/>
          </p:nvSpPr>
          <p:spPr>
            <a:xfrm>
              <a:off x="2832711" y="1878684"/>
              <a:ext cx="326294" cy="399609"/>
            </a:xfrm>
            <a:custGeom>
              <a:avLst/>
              <a:gdLst/>
              <a:ahLst/>
              <a:cxnLst/>
              <a:rect l="l" t="t" r="r" b="b"/>
              <a:pathLst>
                <a:path w="3151" h="3859" fill="none" extrusionOk="0">
                  <a:moveTo>
                    <a:pt x="2603" y="1119"/>
                  </a:moveTo>
                  <a:cubicBezTo>
                    <a:pt x="2489" y="1119"/>
                    <a:pt x="2375" y="1165"/>
                    <a:pt x="2306" y="1233"/>
                  </a:cubicBezTo>
                  <a:lnTo>
                    <a:pt x="2283" y="914"/>
                  </a:lnTo>
                  <a:cubicBezTo>
                    <a:pt x="2261" y="411"/>
                    <a:pt x="1895" y="1"/>
                    <a:pt x="1439" y="23"/>
                  </a:cubicBezTo>
                  <a:lnTo>
                    <a:pt x="777" y="46"/>
                  </a:lnTo>
                  <a:cubicBezTo>
                    <a:pt x="343" y="69"/>
                    <a:pt x="1" y="480"/>
                    <a:pt x="1" y="982"/>
                  </a:cubicBezTo>
                  <a:lnTo>
                    <a:pt x="46" y="2032"/>
                  </a:lnTo>
                  <a:cubicBezTo>
                    <a:pt x="69" y="2534"/>
                    <a:pt x="435" y="2922"/>
                    <a:pt x="891" y="2922"/>
                  </a:cubicBezTo>
                  <a:lnTo>
                    <a:pt x="1256" y="2899"/>
                  </a:lnTo>
                  <a:lnTo>
                    <a:pt x="1279" y="3447"/>
                  </a:lnTo>
                  <a:cubicBezTo>
                    <a:pt x="1302" y="3675"/>
                    <a:pt x="1484" y="3858"/>
                    <a:pt x="1713" y="3858"/>
                  </a:cubicBezTo>
                  <a:lnTo>
                    <a:pt x="1987" y="3858"/>
                  </a:lnTo>
                  <a:cubicBezTo>
                    <a:pt x="2215" y="3835"/>
                    <a:pt x="2398" y="3653"/>
                    <a:pt x="2375" y="3424"/>
                  </a:cubicBezTo>
                  <a:lnTo>
                    <a:pt x="2352" y="2785"/>
                  </a:lnTo>
                  <a:lnTo>
                    <a:pt x="2352" y="2762"/>
                  </a:lnTo>
                  <a:lnTo>
                    <a:pt x="2329" y="2123"/>
                  </a:lnTo>
                  <a:cubicBezTo>
                    <a:pt x="2329" y="2123"/>
                    <a:pt x="2329" y="2101"/>
                    <a:pt x="2329" y="2101"/>
                  </a:cubicBezTo>
                  <a:cubicBezTo>
                    <a:pt x="2420" y="2146"/>
                    <a:pt x="2534" y="2169"/>
                    <a:pt x="2649" y="2169"/>
                  </a:cubicBezTo>
                  <a:cubicBezTo>
                    <a:pt x="2922" y="2169"/>
                    <a:pt x="3151" y="1918"/>
                    <a:pt x="3151" y="1621"/>
                  </a:cubicBezTo>
                  <a:cubicBezTo>
                    <a:pt x="3151" y="1347"/>
                    <a:pt x="2900" y="1119"/>
                    <a:pt x="2603" y="1119"/>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6"/>
            <p:cNvSpPr/>
            <p:nvPr/>
          </p:nvSpPr>
          <p:spPr>
            <a:xfrm>
              <a:off x="3071505" y="2020552"/>
              <a:ext cx="37900" cy="37900"/>
            </a:xfrm>
            <a:custGeom>
              <a:avLst/>
              <a:gdLst/>
              <a:ahLst/>
              <a:cxnLst/>
              <a:rect l="l" t="t" r="r" b="b"/>
              <a:pathLst>
                <a:path w="366" h="366" fill="none" extrusionOk="0">
                  <a:moveTo>
                    <a:pt x="23" y="365"/>
                  </a:moveTo>
                  <a:cubicBezTo>
                    <a:pt x="23" y="365"/>
                    <a:pt x="0" y="0"/>
                    <a:pt x="365" y="23"/>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6"/>
            <p:cNvSpPr/>
            <p:nvPr/>
          </p:nvSpPr>
          <p:spPr>
            <a:xfrm>
              <a:off x="2941442" y="1996839"/>
              <a:ext cx="30859" cy="30859"/>
            </a:xfrm>
            <a:custGeom>
              <a:avLst/>
              <a:gdLst/>
              <a:ahLst/>
              <a:cxnLst/>
              <a:rect l="l" t="t" r="r" b="b"/>
              <a:pathLst>
                <a:path w="298" h="298" extrusionOk="0">
                  <a:moveTo>
                    <a:pt x="138" y="1"/>
                  </a:moveTo>
                  <a:cubicBezTo>
                    <a:pt x="69" y="1"/>
                    <a:pt x="1" y="69"/>
                    <a:pt x="1" y="161"/>
                  </a:cubicBezTo>
                  <a:cubicBezTo>
                    <a:pt x="1" y="229"/>
                    <a:pt x="69" y="298"/>
                    <a:pt x="161" y="298"/>
                  </a:cubicBezTo>
                  <a:cubicBezTo>
                    <a:pt x="252" y="298"/>
                    <a:pt x="298" y="229"/>
                    <a:pt x="298" y="138"/>
                  </a:cubicBezTo>
                  <a:cubicBezTo>
                    <a:pt x="298" y="69"/>
                    <a:pt x="229"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6"/>
            <p:cNvSpPr/>
            <p:nvPr/>
          </p:nvSpPr>
          <p:spPr>
            <a:xfrm>
              <a:off x="2844516" y="1999220"/>
              <a:ext cx="26199" cy="28477"/>
            </a:xfrm>
            <a:custGeom>
              <a:avLst/>
              <a:gdLst/>
              <a:ahLst/>
              <a:cxnLst/>
              <a:rect l="l" t="t" r="r" b="b"/>
              <a:pathLst>
                <a:path w="253" h="275" extrusionOk="0">
                  <a:moveTo>
                    <a:pt x="115" y="1"/>
                  </a:moveTo>
                  <a:cubicBezTo>
                    <a:pt x="47" y="1"/>
                    <a:pt x="1" y="69"/>
                    <a:pt x="1" y="138"/>
                  </a:cubicBezTo>
                  <a:cubicBezTo>
                    <a:pt x="1" y="206"/>
                    <a:pt x="69" y="275"/>
                    <a:pt x="138" y="275"/>
                  </a:cubicBezTo>
                  <a:cubicBezTo>
                    <a:pt x="206" y="252"/>
                    <a:pt x="252" y="206"/>
                    <a:pt x="252" y="138"/>
                  </a:cubicBezTo>
                  <a:cubicBezTo>
                    <a:pt x="252" y="69"/>
                    <a:pt x="184"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6"/>
            <p:cNvSpPr/>
            <p:nvPr/>
          </p:nvSpPr>
          <p:spPr>
            <a:xfrm>
              <a:off x="2949209" y="1972814"/>
              <a:ext cx="36658" cy="17604"/>
            </a:xfrm>
            <a:custGeom>
              <a:avLst/>
              <a:gdLst/>
              <a:ahLst/>
              <a:cxnLst/>
              <a:rect l="l" t="t" r="r" b="b"/>
              <a:pathLst>
                <a:path w="354" h="170" extrusionOk="0">
                  <a:moveTo>
                    <a:pt x="45" y="0"/>
                  </a:moveTo>
                  <a:cubicBezTo>
                    <a:pt x="12" y="0"/>
                    <a:pt x="1" y="53"/>
                    <a:pt x="40" y="73"/>
                  </a:cubicBezTo>
                  <a:cubicBezTo>
                    <a:pt x="131" y="96"/>
                    <a:pt x="200" y="119"/>
                    <a:pt x="268" y="164"/>
                  </a:cubicBezTo>
                  <a:cubicBezTo>
                    <a:pt x="275" y="168"/>
                    <a:pt x="281" y="169"/>
                    <a:pt x="287" y="169"/>
                  </a:cubicBezTo>
                  <a:cubicBezTo>
                    <a:pt x="325" y="169"/>
                    <a:pt x="353" y="116"/>
                    <a:pt x="314" y="96"/>
                  </a:cubicBezTo>
                  <a:cubicBezTo>
                    <a:pt x="223" y="50"/>
                    <a:pt x="154" y="27"/>
                    <a:pt x="63" y="5"/>
                  </a:cubicBezTo>
                  <a:cubicBezTo>
                    <a:pt x="56" y="1"/>
                    <a:pt x="50"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6"/>
            <p:cNvSpPr/>
            <p:nvPr/>
          </p:nvSpPr>
          <p:spPr>
            <a:xfrm>
              <a:off x="2837474" y="1982652"/>
              <a:ext cx="37900" cy="9630"/>
            </a:xfrm>
            <a:custGeom>
              <a:avLst/>
              <a:gdLst/>
              <a:ahLst/>
              <a:cxnLst/>
              <a:rect l="l" t="t" r="r" b="b"/>
              <a:pathLst>
                <a:path w="366" h="93" extrusionOk="0">
                  <a:moveTo>
                    <a:pt x="320" y="1"/>
                  </a:moveTo>
                  <a:cubicBezTo>
                    <a:pt x="229" y="1"/>
                    <a:pt x="137" y="1"/>
                    <a:pt x="46" y="24"/>
                  </a:cubicBezTo>
                  <a:cubicBezTo>
                    <a:pt x="0" y="24"/>
                    <a:pt x="23" y="92"/>
                    <a:pt x="69" y="92"/>
                  </a:cubicBezTo>
                  <a:cubicBezTo>
                    <a:pt x="160" y="69"/>
                    <a:pt x="229" y="69"/>
                    <a:pt x="320" y="69"/>
                  </a:cubicBezTo>
                  <a:cubicBezTo>
                    <a:pt x="366" y="69"/>
                    <a:pt x="36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6"/>
            <p:cNvSpPr/>
            <p:nvPr/>
          </p:nvSpPr>
          <p:spPr>
            <a:xfrm>
              <a:off x="2880035" y="1994353"/>
              <a:ext cx="30859" cy="54676"/>
            </a:xfrm>
            <a:custGeom>
              <a:avLst/>
              <a:gdLst/>
              <a:ahLst/>
              <a:cxnLst/>
              <a:rect l="l" t="t" r="r" b="b"/>
              <a:pathLst>
                <a:path w="298" h="528" extrusionOk="0">
                  <a:moveTo>
                    <a:pt x="46" y="413"/>
                  </a:moveTo>
                  <a:cubicBezTo>
                    <a:pt x="52" y="413"/>
                    <a:pt x="56" y="414"/>
                    <a:pt x="60" y="417"/>
                  </a:cubicBezTo>
                  <a:lnTo>
                    <a:pt x="60" y="417"/>
                  </a:lnTo>
                  <a:cubicBezTo>
                    <a:pt x="55" y="416"/>
                    <a:pt x="51" y="414"/>
                    <a:pt x="46" y="413"/>
                  </a:cubicBezTo>
                  <a:close/>
                  <a:moveTo>
                    <a:pt x="221" y="0"/>
                  </a:moveTo>
                  <a:cubicBezTo>
                    <a:pt x="207" y="0"/>
                    <a:pt x="192" y="7"/>
                    <a:pt x="183" y="25"/>
                  </a:cubicBezTo>
                  <a:cubicBezTo>
                    <a:pt x="160" y="162"/>
                    <a:pt x="92" y="299"/>
                    <a:pt x="23" y="413"/>
                  </a:cubicBezTo>
                  <a:cubicBezTo>
                    <a:pt x="0" y="436"/>
                    <a:pt x="23" y="459"/>
                    <a:pt x="46" y="481"/>
                  </a:cubicBezTo>
                  <a:cubicBezTo>
                    <a:pt x="114" y="504"/>
                    <a:pt x="160" y="504"/>
                    <a:pt x="229" y="527"/>
                  </a:cubicBezTo>
                  <a:cubicBezTo>
                    <a:pt x="274" y="527"/>
                    <a:pt x="297" y="459"/>
                    <a:pt x="251" y="459"/>
                  </a:cubicBezTo>
                  <a:cubicBezTo>
                    <a:pt x="198" y="441"/>
                    <a:pt x="144" y="437"/>
                    <a:pt x="90" y="425"/>
                  </a:cubicBezTo>
                  <a:lnTo>
                    <a:pt x="90" y="425"/>
                  </a:lnTo>
                  <a:cubicBezTo>
                    <a:pt x="168" y="299"/>
                    <a:pt x="210" y="173"/>
                    <a:pt x="251" y="48"/>
                  </a:cubicBezTo>
                  <a:cubicBezTo>
                    <a:pt x="266" y="20"/>
                    <a:pt x="245"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6"/>
            <p:cNvSpPr/>
            <p:nvPr/>
          </p:nvSpPr>
          <p:spPr>
            <a:xfrm>
              <a:off x="2809101" y="1800605"/>
              <a:ext cx="345244" cy="217667"/>
            </a:xfrm>
            <a:custGeom>
              <a:avLst/>
              <a:gdLst/>
              <a:ahLst/>
              <a:cxnLst/>
              <a:rect l="l" t="t" r="r" b="b"/>
              <a:pathLst>
                <a:path w="3334" h="2102" extrusionOk="0">
                  <a:moveTo>
                    <a:pt x="1761" y="1"/>
                  </a:moveTo>
                  <a:cubicBezTo>
                    <a:pt x="1422" y="1"/>
                    <a:pt x="1069" y="115"/>
                    <a:pt x="731" y="344"/>
                  </a:cubicBezTo>
                  <a:cubicBezTo>
                    <a:pt x="1" y="800"/>
                    <a:pt x="46" y="1508"/>
                    <a:pt x="92" y="1622"/>
                  </a:cubicBezTo>
                  <a:cubicBezTo>
                    <a:pt x="115" y="1668"/>
                    <a:pt x="160" y="1713"/>
                    <a:pt x="229" y="1736"/>
                  </a:cubicBezTo>
                  <a:cubicBezTo>
                    <a:pt x="297" y="1736"/>
                    <a:pt x="411" y="1736"/>
                    <a:pt x="617" y="1668"/>
                  </a:cubicBezTo>
                  <a:cubicBezTo>
                    <a:pt x="1187" y="1531"/>
                    <a:pt x="1553" y="1006"/>
                    <a:pt x="1553" y="1006"/>
                  </a:cubicBezTo>
                  <a:lnTo>
                    <a:pt x="1553" y="1006"/>
                  </a:lnTo>
                  <a:cubicBezTo>
                    <a:pt x="1553" y="1006"/>
                    <a:pt x="1507" y="1097"/>
                    <a:pt x="1712" y="1531"/>
                  </a:cubicBezTo>
                  <a:cubicBezTo>
                    <a:pt x="1872" y="1827"/>
                    <a:pt x="2260" y="2010"/>
                    <a:pt x="2443" y="2101"/>
                  </a:cubicBezTo>
                  <a:cubicBezTo>
                    <a:pt x="2511" y="2010"/>
                    <a:pt x="2648" y="1896"/>
                    <a:pt x="2831" y="1873"/>
                  </a:cubicBezTo>
                  <a:cubicBezTo>
                    <a:pt x="2945" y="1873"/>
                    <a:pt x="3105" y="1942"/>
                    <a:pt x="3196" y="2010"/>
                  </a:cubicBezTo>
                  <a:cubicBezTo>
                    <a:pt x="3333" y="1713"/>
                    <a:pt x="3287" y="914"/>
                    <a:pt x="2785" y="412"/>
                  </a:cubicBezTo>
                  <a:cubicBezTo>
                    <a:pt x="2487" y="138"/>
                    <a:pt x="2133" y="1"/>
                    <a:pt x="1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6"/>
            <p:cNvSpPr/>
            <p:nvPr/>
          </p:nvSpPr>
          <p:spPr>
            <a:xfrm>
              <a:off x="2877653" y="2090244"/>
              <a:ext cx="56850" cy="31480"/>
            </a:xfrm>
            <a:custGeom>
              <a:avLst/>
              <a:gdLst/>
              <a:ahLst/>
              <a:cxnLst/>
              <a:rect l="l" t="t" r="r" b="b"/>
              <a:pathLst>
                <a:path w="549" h="304" extrusionOk="0">
                  <a:moveTo>
                    <a:pt x="514" y="0"/>
                  </a:moveTo>
                  <a:cubicBezTo>
                    <a:pt x="497" y="0"/>
                    <a:pt x="480" y="12"/>
                    <a:pt x="480" y="35"/>
                  </a:cubicBezTo>
                  <a:cubicBezTo>
                    <a:pt x="468" y="160"/>
                    <a:pt x="377" y="223"/>
                    <a:pt x="283" y="223"/>
                  </a:cubicBezTo>
                  <a:cubicBezTo>
                    <a:pt x="189" y="223"/>
                    <a:pt x="92" y="160"/>
                    <a:pt x="69" y="35"/>
                  </a:cubicBezTo>
                  <a:cubicBezTo>
                    <a:pt x="69" y="17"/>
                    <a:pt x="59" y="10"/>
                    <a:pt x="47" y="10"/>
                  </a:cubicBezTo>
                  <a:cubicBezTo>
                    <a:pt x="27" y="10"/>
                    <a:pt x="1" y="29"/>
                    <a:pt x="1" y="58"/>
                  </a:cubicBezTo>
                  <a:cubicBezTo>
                    <a:pt x="23" y="223"/>
                    <a:pt x="146" y="303"/>
                    <a:pt x="270" y="303"/>
                  </a:cubicBezTo>
                  <a:cubicBezTo>
                    <a:pt x="403" y="303"/>
                    <a:pt x="537" y="212"/>
                    <a:pt x="548" y="35"/>
                  </a:cubicBezTo>
                  <a:cubicBezTo>
                    <a:pt x="548" y="12"/>
                    <a:pt x="531"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6"/>
            <p:cNvSpPr/>
            <p:nvPr/>
          </p:nvSpPr>
          <p:spPr>
            <a:xfrm>
              <a:off x="2104730" y="3646654"/>
              <a:ext cx="165580" cy="219946"/>
            </a:xfrm>
            <a:custGeom>
              <a:avLst/>
              <a:gdLst/>
              <a:ahLst/>
              <a:cxnLst/>
              <a:rect l="l" t="t" r="r" b="b"/>
              <a:pathLst>
                <a:path w="1599" h="2124" extrusionOk="0">
                  <a:moveTo>
                    <a:pt x="1" y="1"/>
                  </a:moveTo>
                  <a:lnTo>
                    <a:pt x="69" y="1941"/>
                  </a:lnTo>
                  <a:lnTo>
                    <a:pt x="1553" y="2124"/>
                  </a:lnTo>
                  <a:lnTo>
                    <a:pt x="1598" y="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p:cNvSpPr/>
            <p:nvPr/>
          </p:nvSpPr>
          <p:spPr>
            <a:xfrm>
              <a:off x="2104730" y="3646654"/>
              <a:ext cx="165580" cy="219946"/>
            </a:xfrm>
            <a:custGeom>
              <a:avLst/>
              <a:gdLst/>
              <a:ahLst/>
              <a:cxnLst/>
              <a:rect l="l" t="t" r="r" b="b"/>
              <a:pathLst>
                <a:path w="1599" h="2124" fill="none" extrusionOk="0">
                  <a:moveTo>
                    <a:pt x="1" y="1"/>
                  </a:moveTo>
                  <a:lnTo>
                    <a:pt x="69" y="1941"/>
                  </a:lnTo>
                  <a:lnTo>
                    <a:pt x="1553" y="2124"/>
                  </a:lnTo>
                  <a:lnTo>
                    <a:pt x="1598" y="24"/>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6"/>
            <p:cNvSpPr/>
            <p:nvPr/>
          </p:nvSpPr>
          <p:spPr>
            <a:xfrm>
              <a:off x="2128341" y="3646654"/>
              <a:ext cx="12012" cy="205759"/>
            </a:xfrm>
            <a:custGeom>
              <a:avLst/>
              <a:gdLst/>
              <a:ahLst/>
              <a:cxnLst/>
              <a:rect l="l" t="t" r="r" b="b"/>
              <a:pathLst>
                <a:path w="116" h="1987" fill="none" extrusionOk="0">
                  <a:moveTo>
                    <a:pt x="1" y="1"/>
                  </a:moveTo>
                  <a:lnTo>
                    <a:pt x="115" y="1987"/>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2166241" y="3646654"/>
              <a:ext cx="11909" cy="205759"/>
            </a:xfrm>
            <a:custGeom>
              <a:avLst/>
              <a:gdLst/>
              <a:ahLst/>
              <a:cxnLst/>
              <a:rect l="l" t="t" r="r" b="b"/>
              <a:pathLst>
                <a:path w="115" h="1987" fill="none" extrusionOk="0">
                  <a:moveTo>
                    <a:pt x="0" y="1"/>
                  </a:moveTo>
                  <a:lnTo>
                    <a:pt x="114" y="1987"/>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2199275" y="3644376"/>
              <a:ext cx="4867" cy="210419"/>
            </a:xfrm>
            <a:custGeom>
              <a:avLst/>
              <a:gdLst/>
              <a:ahLst/>
              <a:cxnLst/>
              <a:rect l="l" t="t" r="r" b="b"/>
              <a:pathLst>
                <a:path w="47" h="2032" fill="none" extrusionOk="0">
                  <a:moveTo>
                    <a:pt x="1" y="0"/>
                  </a:moveTo>
                  <a:lnTo>
                    <a:pt x="46" y="2032"/>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p:cNvSpPr/>
            <p:nvPr/>
          </p:nvSpPr>
          <p:spPr>
            <a:xfrm>
              <a:off x="2230030" y="3646654"/>
              <a:ext cx="4867" cy="210522"/>
            </a:xfrm>
            <a:custGeom>
              <a:avLst/>
              <a:gdLst/>
              <a:ahLst/>
              <a:cxnLst/>
              <a:rect l="l" t="t" r="r" b="b"/>
              <a:pathLst>
                <a:path w="47" h="2033" fill="none" extrusionOk="0">
                  <a:moveTo>
                    <a:pt x="0" y="1"/>
                  </a:moveTo>
                  <a:lnTo>
                    <a:pt x="46" y="2032"/>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6"/>
            <p:cNvSpPr/>
            <p:nvPr/>
          </p:nvSpPr>
          <p:spPr>
            <a:xfrm>
              <a:off x="1823479" y="3805091"/>
              <a:ext cx="494049" cy="302580"/>
            </a:xfrm>
            <a:custGeom>
              <a:avLst/>
              <a:gdLst/>
              <a:ahLst/>
              <a:cxnLst/>
              <a:rect l="l" t="t" r="r" b="b"/>
              <a:pathLst>
                <a:path w="4771" h="2922" extrusionOk="0">
                  <a:moveTo>
                    <a:pt x="4611" y="0"/>
                  </a:moveTo>
                  <a:lnTo>
                    <a:pt x="2374" y="206"/>
                  </a:lnTo>
                  <a:lnTo>
                    <a:pt x="2329" y="1301"/>
                  </a:lnTo>
                  <a:lnTo>
                    <a:pt x="0" y="2922"/>
                  </a:lnTo>
                  <a:lnTo>
                    <a:pt x="4771" y="2831"/>
                  </a:lnTo>
                  <a:lnTo>
                    <a:pt x="46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6"/>
            <p:cNvSpPr/>
            <p:nvPr/>
          </p:nvSpPr>
          <p:spPr>
            <a:xfrm>
              <a:off x="1823479" y="3805091"/>
              <a:ext cx="494049" cy="302580"/>
            </a:xfrm>
            <a:custGeom>
              <a:avLst/>
              <a:gdLst/>
              <a:ahLst/>
              <a:cxnLst/>
              <a:rect l="l" t="t" r="r" b="b"/>
              <a:pathLst>
                <a:path w="4771" h="2922" fill="none" extrusionOk="0">
                  <a:moveTo>
                    <a:pt x="0" y="2922"/>
                  </a:moveTo>
                  <a:lnTo>
                    <a:pt x="4771" y="2831"/>
                  </a:lnTo>
                  <a:lnTo>
                    <a:pt x="4611" y="0"/>
                  </a:lnTo>
                  <a:lnTo>
                    <a:pt x="2374" y="206"/>
                  </a:lnTo>
                  <a:lnTo>
                    <a:pt x="2329" y="1301"/>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6"/>
            <p:cNvSpPr/>
            <p:nvPr/>
          </p:nvSpPr>
          <p:spPr>
            <a:xfrm>
              <a:off x="1967626" y="3982375"/>
              <a:ext cx="30859" cy="66274"/>
            </a:xfrm>
            <a:custGeom>
              <a:avLst/>
              <a:gdLst/>
              <a:ahLst/>
              <a:cxnLst/>
              <a:rect l="l" t="t" r="r" b="b"/>
              <a:pathLst>
                <a:path w="298" h="640" fill="none" extrusionOk="0">
                  <a:moveTo>
                    <a:pt x="1" y="0"/>
                  </a:moveTo>
                  <a:lnTo>
                    <a:pt x="298" y="639"/>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6"/>
            <p:cNvSpPr/>
            <p:nvPr/>
          </p:nvSpPr>
          <p:spPr>
            <a:xfrm>
              <a:off x="2012568" y="3956383"/>
              <a:ext cx="30859" cy="66274"/>
            </a:xfrm>
            <a:custGeom>
              <a:avLst/>
              <a:gdLst/>
              <a:ahLst/>
              <a:cxnLst/>
              <a:rect l="l" t="t" r="r" b="b"/>
              <a:pathLst>
                <a:path w="298" h="640" fill="none" extrusionOk="0">
                  <a:moveTo>
                    <a:pt x="0" y="0"/>
                  </a:moveTo>
                  <a:lnTo>
                    <a:pt x="297" y="639"/>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6"/>
            <p:cNvSpPr/>
            <p:nvPr/>
          </p:nvSpPr>
          <p:spPr>
            <a:xfrm>
              <a:off x="1918024" y="3800328"/>
              <a:ext cx="127784" cy="144249"/>
            </a:xfrm>
            <a:custGeom>
              <a:avLst/>
              <a:gdLst/>
              <a:ahLst/>
              <a:cxnLst/>
              <a:rect l="l" t="t" r="r" b="b"/>
              <a:pathLst>
                <a:path w="1234" h="1393" fill="none" extrusionOk="0">
                  <a:moveTo>
                    <a:pt x="1233" y="1393"/>
                  </a:moveTo>
                  <a:cubicBezTo>
                    <a:pt x="1233" y="1393"/>
                    <a:pt x="0" y="914"/>
                    <a:pt x="183" y="571"/>
                  </a:cubicBezTo>
                  <a:cubicBezTo>
                    <a:pt x="503" y="1"/>
                    <a:pt x="1233" y="1393"/>
                    <a:pt x="1233" y="1393"/>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6"/>
            <p:cNvSpPr/>
            <p:nvPr/>
          </p:nvSpPr>
          <p:spPr>
            <a:xfrm>
              <a:off x="2014950" y="3823938"/>
              <a:ext cx="33137" cy="123020"/>
            </a:xfrm>
            <a:custGeom>
              <a:avLst/>
              <a:gdLst/>
              <a:ahLst/>
              <a:cxnLst/>
              <a:rect l="l" t="t" r="r" b="b"/>
              <a:pathLst>
                <a:path w="320" h="1188" fill="none" extrusionOk="0">
                  <a:moveTo>
                    <a:pt x="0" y="1"/>
                  </a:moveTo>
                  <a:lnTo>
                    <a:pt x="320" y="1188"/>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6"/>
            <p:cNvSpPr/>
            <p:nvPr/>
          </p:nvSpPr>
          <p:spPr>
            <a:xfrm>
              <a:off x="2118917" y="3890005"/>
              <a:ext cx="120639" cy="118568"/>
            </a:xfrm>
            <a:custGeom>
              <a:avLst/>
              <a:gdLst/>
              <a:ahLst/>
              <a:cxnLst/>
              <a:rect l="l" t="t" r="r" b="b"/>
              <a:pathLst>
                <a:path w="1165" h="1145" extrusionOk="0">
                  <a:moveTo>
                    <a:pt x="609" y="0"/>
                  </a:moveTo>
                  <a:cubicBezTo>
                    <a:pt x="596" y="0"/>
                    <a:pt x="584" y="1"/>
                    <a:pt x="571" y="2"/>
                  </a:cubicBezTo>
                  <a:cubicBezTo>
                    <a:pt x="252" y="2"/>
                    <a:pt x="1" y="276"/>
                    <a:pt x="1" y="595"/>
                  </a:cubicBezTo>
                  <a:cubicBezTo>
                    <a:pt x="22" y="901"/>
                    <a:pt x="254" y="1145"/>
                    <a:pt x="554" y="1145"/>
                  </a:cubicBezTo>
                  <a:cubicBezTo>
                    <a:pt x="567" y="1145"/>
                    <a:pt x="581" y="1144"/>
                    <a:pt x="594" y="1143"/>
                  </a:cubicBezTo>
                  <a:cubicBezTo>
                    <a:pt x="914" y="1143"/>
                    <a:pt x="1165" y="869"/>
                    <a:pt x="1165" y="550"/>
                  </a:cubicBezTo>
                  <a:cubicBezTo>
                    <a:pt x="1143" y="244"/>
                    <a:pt x="89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6"/>
            <p:cNvSpPr/>
            <p:nvPr/>
          </p:nvSpPr>
          <p:spPr>
            <a:xfrm>
              <a:off x="1601254" y="3207069"/>
              <a:ext cx="248319" cy="271929"/>
            </a:xfrm>
            <a:custGeom>
              <a:avLst/>
              <a:gdLst/>
              <a:ahLst/>
              <a:cxnLst/>
              <a:rect l="l" t="t" r="r" b="b"/>
              <a:pathLst>
                <a:path w="2398" h="2626" extrusionOk="0">
                  <a:moveTo>
                    <a:pt x="1256" y="0"/>
                  </a:moveTo>
                  <a:lnTo>
                    <a:pt x="1" y="1484"/>
                  </a:lnTo>
                  <a:lnTo>
                    <a:pt x="982" y="2625"/>
                  </a:lnTo>
                  <a:lnTo>
                    <a:pt x="2398" y="1096"/>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6"/>
            <p:cNvSpPr/>
            <p:nvPr/>
          </p:nvSpPr>
          <p:spPr>
            <a:xfrm>
              <a:off x="1601254" y="3207069"/>
              <a:ext cx="248319" cy="271929"/>
            </a:xfrm>
            <a:custGeom>
              <a:avLst/>
              <a:gdLst/>
              <a:ahLst/>
              <a:cxnLst/>
              <a:rect l="l" t="t" r="r" b="b"/>
              <a:pathLst>
                <a:path w="2398" h="2626" fill="none" extrusionOk="0">
                  <a:moveTo>
                    <a:pt x="1256" y="0"/>
                  </a:moveTo>
                  <a:lnTo>
                    <a:pt x="1" y="1484"/>
                  </a:lnTo>
                  <a:lnTo>
                    <a:pt x="982" y="2625"/>
                  </a:lnTo>
                  <a:lnTo>
                    <a:pt x="2398" y="1096"/>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1620204" y="3223638"/>
              <a:ext cx="127784" cy="160817"/>
            </a:xfrm>
            <a:custGeom>
              <a:avLst/>
              <a:gdLst/>
              <a:ahLst/>
              <a:cxnLst/>
              <a:rect l="l" t="t" r="r" b="b"/>
              <a:pathLst>
                <a:path w="1234" h="1553" fill="none" extrusionOk="0">
                  <a:moveTo>
                    <a:pt x="1233" y="0"/>
                  </a:moveTo>
                  <a:lnTo>
                    <a:pt x="0" y="1552"/>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p:cNvSpPr/>
            <p:nvPr/>
          </p:nvSpPr>
          <p:spPr>
            <a:xfrm>
              <a:off x="1646196" y="3247248"/>
              <a:ext cx="127784" cy="160817"/>
            </a:xfrm>
            <a:custGeom>
              <a:avLst/>
              <a:gdLst/>
              <a:ahLst/>
              <a:cxnLst/>
              <a:rect l="l" t="t" r="r" b="b"/>
              <a:pathLst>
                <a:path w="1234" h="1553" fill="none" extrusionOk="0">
                  <a:moveTo>
                    <a:pt x="1233" y="0"/>
                  </a:moveTo>
                  <a:lnTo>
                    <a:pt x="1" y="155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6"/>
            <p:cNvSpPr/>
            <p:nvPr/>
          </p:nvSpPr>
          <p:spPr>
            <a:xfrm>
              <a:off x="1665146" y="3268477"/>
              <a:ext cx="134825" cy="158539"/>
            </a:xfrm>
            <a:custGeom>
              <a:avLst/>
              <a:gdLst/>
              <a:ahLst/>
              <a:cxnLst/>
              <a:rect l="l" t="t" r="r" b="b"/>
              <a:pathLst>
                <a:path w="1302" h="1531" fill="none" extrusionOk="0">
                  <a:moveTo>
                    <a:pt x="1301" y="1"/>
                  </a:moveTo>
                  <a:lnTo>
                    <a:pt x="0" y="153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6"/>
            <p:cNvSpPr/>
            <p:nvPr/>
          </p:nvSpPr>
          <p:spPr>
            <a:xfrm>
              <a:off x="1686375" y="3289809"/>
              <a:ext cx="134825" cy="160817"/>
            </a:xfrm>
            <a:custGeom>
              <a:avLst/>
              <a:gdLst/>
              <a:ahLst/>
              <a:cxnLst/>
              <a:rect l="l" t="t" r="r" b="b"/>
              <a:pathLst>
                <a:path w="1302" h="1553" fill="none" extrusionOk="0">
                  <a:moveTo>
                    <a:pt x="1302" y="0"/>
                  </a:moveTo>
                  <a:lnTo>
                    <a:pt x="1" y="1552"/>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p:cNvSpPr/>
            <p:nvPr/>
          </p:nvSpPr>
          <p:spPr>
            <a:xfrm>
              <a:off x="1211272" y="3315801"/>
              <a:ext cx="557941" cy="368854"/>
            </a:xfrm>
            <a:custGeom>
              <a:avLst/>
              <a:gdLst/>
              <a:ahLst/>
              <a:cxnLst/>
              <a:rect l="l" t="t" r="r" b="b"/>
              <a:pathLst>
                <a:path w="5388" h="3562" extrusionOk="0">
                  <a:moveTo>
                    <a:pt x="3607" y="0"/>
                  </a:moveTo>
                  <a:lnTo>
                    <a:pt x="2831" y="799"/>
                  </a:lnTo>
                  <a:lnTo>
                    <a:pt x="1" y="434"/>
                  </a:lnTo>
                  <a:lnTo>
                    <a:pt x="3607" y="3561"/>
                  </a:lnTo>
                  <a:lnTo>
                    <a:pt x="5387" y="1370"/>
                  </a:lnTo>
                  <a:lnTo>
                    <a:pt x="36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p:cNvSpPr/>
            <p:nvPr/>
          </p:nvSpPr>
          <p:spPr>
            <a:xfrm>
              <a:off x="1211272" y="3315801"/>
              <a:ext cx="557941" cy="368854"/>
            </a:xfrm>
            <a:custGeom>
              <a:avLst/>
              <a:gdLst/>
              <a:ahLst/>
              <a:cxnLst/>
              <a:rect l="l" t="t" r="r" b="b"/>
              <a:pathLst>
                <a:path w="5388" h="3562" fill="none" extrusionOk="0">
                  <a:moveTo>
                    <a:pt x="1" y="434"/>
                  </a:moveTo>
                  <a:lnTo>
                    <a:pt x="3607" y="3561"/>
                  </a:lnTo>
                  <a:lnTo>
                    <a:pt x="5387" y="1370"/>
                  </a:lnTo>
                  <a:lnTo>
                    <a:pt x="3607" y="0"/>
                  </a:lnTo>
                  <a:lnTo>
                    <a:pt x="2831" y="799"/>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1381513" y="3363021"/>
              <a:ext cx="21332" cy="71037"/>
            </a:xfrm>
            <a:custGeom>
              <a:avLst/>
              <a:gdLst/>
              <a:ahLst/>
              <a:cxnLst/>
              <a:rect l="l" t="t" r="r" b="b"/>
              <a:pathLst>
                <a:path w="206" h="686" fill="none" extrusionOk="0">
                  <a:moveTo>
                    <a:pt x="206" y="1"/>
                  </a:moveTo>
                  <a:lnTo>
                    <a:pt x="0" y="686"/>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a:off x="1431115" y="3374930"/>
              <a:ext cx="21332" cy="70933"/>
            </a:xfrm>
            <a:custGeom>
              <a:avLst/>
              <a:gdLst/>
              <a:ahLst/>
              <a:cxnLst/>
              <a:rect l="l" t="t" r="r" b="b"/>
              <a:pathLst>
                <a:path w="206" h="685" fill="none" extrusionOk="0">
                  <a:moveTo>
                    <a:pt x="206" y="0"/>
                  </a:moveTo>
                  <a:lnTo>
                    <a:pt x="0" y="685"/>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p:cNvSpPr/>
            <p:nvPr/>
          </p:nvSpPr>
          <p:spPr>
            <a:xfrm>
              <a:off x="1423970" y="3230680"/>
              <a:ext cx="101792" cy="158435"/>
            </a:xfrm>
            <a:custGeom>
              <a:avLst/>
              <a:gdLst/>
              <a:ahLst/>
              <a:cxnLst/>
              <a:rect l="l" t="t" r="r" b="b"/>
              <a:pathLst>
                <a:path w="983" h="1530" fill="none" extrusionOk="0">
                  <a:moveTo>
                    <a:pt x="594" y="1530"/>
                  </a:moveTo>
                  <a:cubicBezTo>
                    <a:pt x="594" y="1530"/>
                    <a:pt x="1" y="343"/>
                    <a:pt x="389" y="206"/>
                  </a:cubicBezTo>
                  <a:cubicBezTo>
                    <a:pt x="982" y="1"/>
                    <a:pt x="594" y="1530"/>
                    <a:pt x="594" y="1530"/>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1487863" y="3278004"/>
              <a:ext cx="56850" cy="115875"/>
            </a:xfrm>
            <a:custGeom>
              <a:avLst/>
              <a:gdLst/>
              <a:ahLst/>
              <a:cxnLst/>
              <a:rect l="l" t="t" r="r" b="b"/>
              <a:pathLst>
                <a:path w="549" h="1119" fill="none" extrusionOk="0">
                  <a:moveTo>
                    <a:pt x="548" y="0"/>
                  </a:moveTo>
                  <a:lnTo>
                    <a:pt x="0" y="1119"/>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1516236" y="3421943"/>
              <a:ext cx="132444" cy="118671"/>
            </a:xfrm>
            <a:custGeom>
              <a:avLst/>
              <a:gdLst/>
              <a:ahLst/>
              <a:cxnLst/>
              <a:rect l="l" t="t" r="r" b="b"/>
              <a:pathLst>
                <a:path w="1279" h="1146" extrusionOk="0">
                  <a:moveTo>
                    <a:pt x="640" y="1"/>
                  </a:moveTo>
                  <a:cubicBezTo>
                    <a:pt x="480" y="1"/>
                    <a:pt x="319" y="70"/>
                    <a:pt x="206" y="208"/>
                  </a:cubicBezTo>
                  <a:cubicBezTo>
                    <a:pt x="0" y="436"/>
                    <a:pt x="23" y="801"/>
                    <a:pt x="274" y="1007"/>
                  </a:cubicBezTo>
                  <a:cubicBezTo>
                    <a:pt x="377" y="1099"/>
                    <a:pt x="507" y="1146"/>
                    <a:pt x="638" y="1146"/>
                  </a:cubicBezTo>
                  <a:cubicBezTo>
                    <a:pt x="799" y="1146"/>
                    <a:pt x="960" y="1076"/>
                    <a:pt x="1073" y="938"/>
                  </a:cubicBezTo>
                  <a:cubicBezTo>
                    <a:pt x="1278" y="687"/>
                    <a:pt x="1256" y="322"/>
                    <a:pt x="1004" y="139"/>
                  </a:cubicBezTo>
                  <a:cubicBezTo>
                    <a:pt x="902" y="47"/>
                    <a:pt x="771"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p:cNvSpPr/>
            <p:nvPr/>
          </p:nvSpPr>
          <p:spPr>
            <a:xfrm>
              <a:off x="1610781" y="2686402"/>
              <a:ext cx="1564782" cy="991101"/>
            </a:xfrm>
            <a:custGeom>
              <a:avLst/>
              <a:gdLst/>
              <a:ahLst/>
              <a:cxnLst/>
              <a:rect l="l" t="t" r="r" b="b"/>
              <a:pathLst>
                <a:path w="15111" h="9571" extrusionOk="0">
                  <a:moveTo>
                    <a:pt x="5801" y="1"/>
                  </a:moveTo>
                  <a:cubicBezTo>
                    <a:pt x="5412" y="1"/>
                    <a:pt x="4939" y="110"/>
                    <a:pt x="4360" y="532"/>
                  </a:cubicBezTo>
                  <a:cubicBezTo>
                    <a:pt x="4360" y="532"/>
                    <a:pt x="2716" y="1764"/>
                    <a:pt x="2534" y="1924"/>
                  </a:cubicBezTo>
                  <a:cubicBezTo>
                    <a:pt x="2351" y="2084"/>
                    <a:pt x="0" y="4321"/>
                    <a:pt x="0" y="4321"/>
                  </a:cubicBezTo>
                  <a:lnTo>
                    <a:pt x="3036" y="6946"/>
                  </a:lnTo>
                  <a:lnTo>
                    <a:pt x="3995" y="5873"/>
                  </a:lnTo>
                  <a:lnTo>
                    <a:pt x="3698" y="9525"/>
                  </a:lnTo>
                  <a:lnTo>
                    <a:pt x="7350" y="9571"/>
                  </a:lnTo>
                  <a:lnTo>
                    <a:pt x="7281" y="5896"/>
                  </a:lnTo>
                  <a:cubicBezTo>
                    <a:pt x="7281" y="5896"/>
                    <a:pt x="7263" y="5801"/>
                    <a:pt x="7379" y="5801"/>
                  </a:cubicBezTo>
                  <a:cubicBezTo>
                    <a:pt x="7391" y="5801"/>
                    <a:pt x="7404" y="5802"/>
                    <a:pt x="7418" y="5804"/>
                  </a:cubicBezTo>
                  <a:cubicBezTo>
                    <a:pt x="7578" y="5804"/>
                    <a:pt x="10157" y="5873"/>
                    <a:pt x="10157" y="5873"/>
                  </a:cubicBezTo>
                  <a:cubicBezTo>
                    <a:pt x="10157" y="5873"/>
                    <a:pt x="10637" y="5896"/>
                    <a:pt x="10842" y="5964"/>
                  </a:cubicBezTo>
                  <a:cubicBezTo>
                    <a:pt x="10998" y="6016"/>
                    <a:pt x="12039" y="6253"/>
                    <a:pt x="12900" y="6253"/>
                  </a:cubicBezTo>
                  <a:cubicBezTo>
                    <a:pt x="13171" y="6253"/>
                    <a:pt x="13425" y="6230"/>
                    <a:pt x="13627" y="6170"/>
                  </a:cubicBezTo>
                  <a:cubicBezTo>
                    <a:pt x="14449" y="5919"/>
                    <a:pt x="14745" y="5531"/>
                    <a:pt x="14859" y="5280"/>
                  </a:cubicBezTo>
                  <a:cubicBezTo>
                    <a:pt x="14974" y="5006"/>
                    <a:pt x="15088" y="4663"/>
                    <a:pt x="15088" y="4412"/>
                  </a:cubicBezTo>
                  <a:cubicBezTo>
                    <a:pt x="15111" y="4138"/>
                    <a:pt x="13148" y="3020"/>
                    <a:pt x="13148" y="3020"/>
                  </a:cubicBezTo>
                  <a:lnTo>
                    <a:pt x="12417" y="2609"/>
                  </a:lnTo>
                  <a:cubicBezTo>
                    <a:pt x="12417" y="2609"/>
                    <a:pt x="9975" y="1422"/>
                    <a:pt x="9290" y="1125"/>
                  </a:cubicBezTo>
                  <a:cubicBezTo>
                    <a:pt x="8628" y="851"/>
                    <a:pt x="6985" y="212"/>
                    <a:pt x="6528" y="98"/>
                  </a:cubicBezTo>
                  <a:cubicBezTo>
                    <a:pt x="6325" y="60"/>
                    <a:pt x="6086" y="1"/>
                    <a:pt x="5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6"/>
            <p:cNvSpPr/>
            <p:nvPr/>
          </p:nvSpPr>
          <p:spPr>
            <a:xfrm>
              <a:off x="1610781" y="2675218"/>
              <a:ext cx="1337898" cy="730459"/>
            </a:xfrm>
            <a:custGeom>
              <a:avLst/>
              <a:gdLst/>
              <a:ahLst/>
              <a:cxnLst/>
              <a:rect l="l" t="t" r="r" b="b"/>
              <a:pathLst>
                <a:path w="12920" h="7054" fill="none" extrusionOk="0">
                  <a:moveTo>
                    <a:pt x="12919" y="2991"/>
                  </a:moveTo>
                  <a:cubicBezTo>
                    <a:pt x="12919" y="2991"/>
                    <a:pt x="7236" y="1"/>
                    <a:pt x="5638" y="92"/>
                  </a:cubicBezTo>
                  <a:cubicBezTo>
                    <a:pt x="4063" y="183"/>
                    <a:pt x="0" y="4429"/>
                    <a:pt x="0" y="4429"/>
                  </a:cubicBezTo>
                  <a:lnTo>
                    <a:pt x="3036" y="7054"/>
                  </a:lnTo>
                  <a:lnTo>
                    <a:pt x="3995" y="5935"/>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2116536" y="2989607"/>
              <a:ext cx="1118160" cy="420837"/>
            </a:xfrm>
            <a:custGeom>
              <a:avLst/>
              <a:gdLst/>
              <a:ahLst/>
              <a:cxnLst/>
              <a:rect l="l" t="t" r="r" b="b"/>
              <a:pathLst>
                <a:path w="10798" h="4064" fill="none" extrusionOk="0">
                  <a:moveTo>
                    <a:pt x="1" y="1"/>
                  </a:moveTo>
                  <a:cubicBezTo>
                    <a:pt x="1" y="1"/>
                    <a:pt x="4680" y="2717"/>
                    <a:pt x="6004" y="3059"/>
                  </a:cubicBezTo>
                  <a:cubicBezTo>
                    <a:pt x="7305" y="3379"/>
                    <a:pt x="10797" y="4063"/>
                    <a:pt x="10158" y="274"/>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1993618" y="3025022"/>
              <a:ext cx="378277" cy="652484"/>
            </a:xfrm>
            <a:custGeom>
              <a:avLst/>
              <a:gdLst/>
              <a:ahLst/>
              <a:cxnLst/>
              <a:rect l="l" t="t" r="r" b="b"/>
              <a:pathLst>
                <a:path w="3653" h="6301" fill="none" extrusionOk="0">
                  <a:moveTo>
                    <a:pt x="1781" y="1"/>
                  </a:moveTo>
                  <a:cubicBezTo>
                    <a:pt x="1781" y="1"/>
                    <a:pt x="594" y="69"/>
                    <a:pt x="457" y="914"/>
                  </a:cubicBezTo>
                  <a:cubicBezTo>
                    <a:pt x="343" y="1758"/>
                    <a:pt x="1" y="6255"/>
                    <a:pt x="1" y="6255"/>
                  </a:cubicBezTo>
                  <a:lnTo>
                    <a:pt x="3653" y="6301"/>
                  </a:lnTo>
                  <a:lnTo>
                    <a:pt x="3584" y="1667"/>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6"/>
            <p:cNvSpPr/>
            <p:nvPr/>
          </p:nvSpPr>
          <p:spPr>
            <a:xfrm>
              <a:off x="2364753" y="3287427"/>
              <a:ext cx="338099" cy="7145"/>
            </a:xfrm>
            <a:custGeom>
              <a:avLst/>
              <a:gdLst/>
              <a:ahLst/>
              <a:cxnLst/>
              <a:rect l="l" t="t" r="r" b="b"/>
              <a:pathLst>
                <a:path w="3265" h="69" fill="none" extrusionOk="0">
                  <a:moveTo>
                    <a:pt x="0" y="0"/>
                  </a:moveTo>
                  <a:lnTo>
                    <a:pt x="3264" y="69"/>
                  </a:ln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a:off x="2544418" y="3294469"/>
              <a:ext cx="668949" cy="1304865"/>
            </a:xfrm>
            <a:custGeom>
              <a:avLst/>
              <a:gdLst/>
              <a:ahLst/>
              <a:cxnLst/>
              <a:rect l="l" t="t" r="r" b="b"/>
              <a:pathLst>
                <a:path w="6460" h="12601" extrusionOk="0">
                  <a:moveTo>
                    <a:pt x="0" y="1"/>
                  </a:moveTo>
                  <a:lnTo>
                    <a:pt x="0" y="12601"/>
                  </a:lnTo>
                  <a:lnTo>
                    <a:pt x="6460" y="12601"/>
                  </a:lnTo>
                  <a:lnTo>
                    <a:pt x="6460" y="1"/>
                  </a:ln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1691138" y="4102912"/>
              <a:ext cx="666567" cy="501194"/>
            </a:xfrm>
            <a:custGeom>
              <a:avLst/>
              <a:gdLst/>
              <a:ahLst/>
              <a:cxnLst/>
              <a:rect l="l" t="t" r="r" b="b"/>
              <a:pathLst>
                <a:path w="6437" h="4840" extrusionOk="0">
                  <a:moveTo>
                    <a:pt x="0" y="0"/>
                  </a:moveTo>
                  <a:lnTo>
                    <a:pt x="0" y="4839"/>
                  </a:lnTo>
                  <a:lnTo>
                    <a:pt x="6437" y="4839"/>
                  </a:lnTo>
                  <a:lnTo>
                    <a:pt x="6437" y="0"/>
                  </a:ln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a:off x="835476" y="3748344"/>
              <a:ext cx="666671" cy="850994"/>
            </a:xfrm>
            <a:custGeom>
              <a:avLst/>
              <a:gdLst/>
              <a:ahLst/>
              <a:cxnLst/>
              <a:rect l="l" t="t" r="r" b="b"/>
              <a:pathLst>
                <a:path w="6438" h="8218" extrusionOk="0">
                  <a:moveTo>
                    <a:pt x="0" y="0"/>
                  </a:moveTo>
                  <a:lnTo>
                    <a:pt x="0" y="8218"/>
                  </a:lnTo>
                  <a:lnTo>
                    <a:pt x="6437" y="8218"/>
                  </a:lnTo>
                  <a:lnTo>
                    <a:pt x="6437" y="0"/>
                  </a:ln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3" name="Google Shape;1273;p46"/>
          <p:cNvCxnSpPr/>
          <p:nvPr/>
        </p:nvCxnSpPr>
        <p:spPr>
          <a:xfrm>
            <a:off x="558863" y="4604100"/>
            <a:ext cx="3058200" cy="0"/>
          </a:xfrm>
          <a:prstGeom prst="straightConnector1">
            <a:avLst/>
          </a:prstGeom>
          <a:noFill/>
          <a:ln w="9525" cap="flat" cmpd="sng">
            <a:solidFill>
              <a:schemeClr val="dk1"/>
            </a:solidFill>
            <a:prstDash val="solid"/>
            <a:round/>
            <a:headEnd type="none" w="med" len="med"/>
            <a:tailEnd type="none" w="med" len="med"/>
          </a:ln>
        </p:spPr>
      </p:cxnSp>
      <p:sp>
        <p:nvSpPr>
          <p:cNvPr id="1274" name="Google Shape;1274;p46"/>
          <p:cNvSpPr/>
          <p:nvPr/>
        </p:nvSpPr>
        <p:spPr>
          <a:xfrm rot="900041">
            <a:off x="1786335" y="1687149"/>
            <a:ext cx="251005" cy="252403"/>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rot="900041">
            <a:off x="1274645" y="1951176"/>
            <a:ext cx="520755" cy="520755"/>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6"/>
          <p:cNvSpPr/>
          <p:nvPr/>
        </p:nvSpPr>
        <p:spPr>
          <a:xfrm>
            <a:off x="3589227" y="1141687"/>
            <a:ext cx="658919" cy="658919"/>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44"/>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MODULES</a:t>
            </a:r>
            <a:endParaRPr dirty="0"/>
          </a:p>
        </p:txBody>
      </p:sp>
      <p:sp>
        <p:nvSpPr>
          <p:cNvPr id="1090" name="Google Shape;1090;p44"/>
          <p:cNvSpPr txBox="1">
            <a:spLocks noGrp="1"/>
          </p:cNvSpPr>
          <p:nvPr>
            <p:ph type="title" idx="2"/>
          </p:nvPr>
        </p:nvSpPr>
        <p:spPr>
          <a:xfrm>
            <a:off x="684279" y="2929236"/>
            <a:ext cx="2340083" cy="434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dirty="0"/>
              <a:t>ADMIN</a:t>
            </a:r>
            <a:endParaRPr sz="4800" dirty="0"/>
          </a:p>
        </p:txBody>
      </p:sp>
      <p:sp>
        <p:nvSpPr>
          <p:cNvPr id="1092" name="Google Shape;1092;p44"/>
          <p:cNvSpPr txBox="1">
            <a:spLocks noGrp="1"/>
          </p:cNvSpPr>
          <p:nvPr>
            <p:ph type="title" idx="3"/>
          </p:nvPr>
        </p:nvSpPr>
        <p:spPr>
          <a:xfrm>
            <a:off x="3419249" y="2929236"/>
            <a:ext cx="2305500" cy="434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dirty="0"/>
              <a:t>SERVICE</a:t>
            </a:r>
            <a:endParaRPr sz="4800" dirty="0"/>
          </a:p>
        </p:txBody>
      </p:sp>
      <p:sp>
        <p:nvSpPr>
          <p:cNvPr id="1094" name="Google Shape;1094;p44"/>
          <p:cNvSpPr txBox="1">
            <a:spLocks noGrp="1"/>
          </p:cNvSpPr>
          <p:nvPr>
            <p:ph type="title" idx="5"/>
          </p:nvPr>
        </p:nvSpPr>
        <p:spPr>
          <a:xfrm>
            <a:off x="6196364" y="2929236"/>
            <a:ext cx="2305500" cy="434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dirty="0"/>
              <a:t>Worker</a:t>
            </a:r>
            <a:endParaRPr sz="4800" dirty="0"/>
          </a:p>
        </p:txBody>
      </p:sp>
      <p:sp>
        <p:nvSpPr>
          <p:cNvPr id="1096" name="Google Shape;1096;p44"/>
          <p:cNvSpPr/>
          <p:nvPr/>
        </p:nvSpPr>
        <p:spPr>
          <a:xfrm>
            <a:off x="1539450" y="1880775"/>
            <a:ext cx="666600" cy="666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4238700" y="1917447"/>
            <a:ext cx="666600" cy="666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6987320" y="1993731"/>
            <a:ext cx="666600" cy="666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 name="Google Shape;1099;p44"/>
          <p:cNvGrpSpPr/>
          <p:nvPr/>
        </p:nvGrpSpPr>
        <p:grpSpPr>
          <a:xfrm>
            <a:off x="1677279" y="2018758"/>
            <a:ext cx="390938" cy="390641"/>
            <a:chOff x="1677279" y="1891283"/>
            <a:chExt cx="390938" cy="390641"/>
          </a:xfrm>
        </p:grpSpPr>
        <p:sp>
          <p:nvSpPr>
            <p:cNvPr id="1100" name="Google Shape;1100;p44"/>
            <p:cNvSpPr/>
            <p:nvPr/>
          </p:nvSpPr>
          <p:spPr>
            <a:xfrm>
              <a:off x="1829919" y="2013116"/>
              <a:ext cx="30569" cy="67365"/>
            </a:xfrm>
            <a:custGeom>
              <a:avLst/>
              <a:gdLst/>
              <a:ahLst/>
              <a:cxnLst/>
              <a:rect l="l" t="t" r="r" b="b"/>
              <a:pathLst>
                <a:path w="1031" h="2272" extrusionOk="0">
                  <a:moveTo>
                    <a:pt x="617" y="0"/>
                  </a:moveTo>
                  <a:cubicBezTo>
                    <a:pt x="275" y="0"/>
                    <a:pt x="1" y="280"/>
                    <a:pt x="1" y="621"/>
                  </a:cubicBezTo>
                  <a:lnTo>
                    <a:pt x="1" y="766"/>
                  </a:lnTo>
                  <a:cubicBezTo>
                    <a:pt x="1" y="944"/>
                    <a:pt x="30" y="1117"/>
                    <a:pt x="83" y="1285"/>
                  </a:cubicBezTo>
                  <a:lnTo>
                    <a:pt x="410" y="2272"/>
                  </a:lnTo>
                  <a:lnTo>
                    <a:pt x="1030" y="2272"/>
                  </a:lnTo>
                  <a:lnTo>
                    <a:pt x="1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1842194" y="2006979"/>
              <a:ext cx="73355" cy="73503"/>
            </a:xfrm>
            <a:custGeom>
              <a:avLst/>
              <a:gdLst/>
              <a:ahLst/>
              <a:cxnLst/>
              <a:rect l="l" t="t" r="r" b="b"/>
              <a:pathLst>
                <a:path w="2474" h="2479" extrusionOk="0">
                  <a:moveTo>
                    <a:pt x="616" y="1"/>
                  </a:moveTo>
                  <a:cubicBezTo>
                    <a:pt x="275" y="1"/>
                    <a:pt x="1" y="280"/>
                    <a:pt x="1" y="621"/>
                  </a:cubicBezTo>
                  <a:cubicBezTo>
                    <a:pt x="1" y="847"/>
                    <a:pt x="183" y="1035"/>
                    <a:pt x="414" y="1035"/>
                  </a:cubicBezTo>
                  <a:lnTo>
                    <a:pt x="2065" y="2479"/>
                  </a:lnTo>
                  <a:lnTo>
                    <a:pt x="2430" y="1199"/>
                  </a:lnTo>
                  <a:cubicBezTo>
                    <a:pt x="2459" y="1088"/>
                    <a:pt x="2474" y="973"/>
                    <a:pt x="2474" y="857"/>
                  </a:cubicBezTo>
                  <a:lnTo>
                    <a:pt x="24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p:cNvSpPr/>
            <p:nvPr/>
          </p:nvSpPr>
          <p:spPr>
            <a:xfrm>
              <a:off x="1854321" y="2098716"/>
              <a:ext cx="36826" cy="36826"/>
            </a:xfrm>
            <a:custGeom>
              <a:avLst/>
              <a:gdLst/>
              <a:ahLst/>
              <a:cxnLst/>
              <a:rect l="l" t="t" r="r" b="b"/>
              <a:pathLst>
                <a:path w="1242" h="1242" extrusionOk="0">
                  <a:moveTo>
                    <a:pt x="1" y="0"/>
                  </a:moveTo>
                  <a:lnTo>
                    <a:pt x="1" y="1242"/>
                  </a:lnTo>
                  <a:lnTo>
                    <a:pt x="1242" y="1242"/>
                  </a:lnTo>
                  <a:lnTo>
                    <a:pt x="12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1811536" y="2113541"/>
              <a:ext cx="122277" cy="95355"/>
            </a:xfrm>
            <a:custGeom>
              <a:avLst/>
              <a:gdLst/>
              <a:ahLst/>
              <a:cxnLst/>
              <a:rect l="l" t="t" r="r" b="b"/>
              <a:pathLst>
                <a:path w="4124" h="3216" extrusionOk="0">
                  <a:moveTo>
                    <a:pt x="1444" y="1"/>
                  </a:moveTo>
                  <a:lnTo>
                    <a:pt x="448" y="290"/>
                  </a:lnTo>
                  <a:cubicBezTo>
                    <a:pt x="183" y="362"/>
                    <a:pt x="0" y="607"/>
                    <a:pt x="0" y="881"/>
                  </a:cubicBezTo>
                  <a:lnTo>
                    <a:pt x="0" y="3215"/>
                  </a:lnTo>
                  <a:lnTo>
                    <a:pt x="4124" y="3215"/>
                  </a:lnTo>
                  <a:lnTo>
                    <a:pt x="4124" y="881"/>
                  </a:lnTo>
                  <a:cubicBezTo>
                    <a:pt x="4124" y="607"/>
                    <a:pt x="3941" y="362"/>
                    <a:pt x="3676" y="290"/>
                  </a:cubicBezTo>
                  <a:lnTo>
                    <a:pt x="2680" y="1"/>
                  </a:lnTo>
                  <a:lnTo>
                    <a:pt x="2440" y="294"/>
                  </a:lnTo>
                  <a:cubicBezTo>
                    <a:pt x="2341" y="410"/>
                    <a:pt x="2203" y="468"/>
                    <a:pt x="2064" y="468"/>
                  </a:cubicBezTo>
                  <a:cubicBezTo>
                    <a:pt x="1926" y="468"/>
                    <a:pt x="1788" y="410"/>
                    <a:pt x="1689" y="294"/>
                  </a:cubicBezTo>
                  <a:lnTo>
                    <a:pt x="14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1835908" y="2037666"/>
              <a:ext cx="73651" cy="67217"/>
            </a:xfrm>
            <a:custGeom>
              <a:avLst/>
              <a:gdLst/>
              <a:ahLst/>
              <a:cxnLst/>
              <a:rect l="l" t="t" r="r" b="b"/>
              <a:pathLst>
                <a:path w="2484" h="2267" extrusionOk="0">
                  <a:moveTo>
                    <a:pt x="800" y="0"/>
                  </a:moveTo>
                  <a:cubicBezTo>
                    <a:pt x="684" y="0"/>
                    <a:pt x="578" y="43"/>
                    <a:pt x="496" y="120"/>
                  </a:cubicBezTo>
                  <a:lnTo>
                    <a:pt x="294" y="327"/>
                  </a:lnTo>
                  <a:cubicBezTo>
                    <a:pt x="107" y="510"/>
                    <a:pt x="1" y="765"/>
                    <a:pt x="6" y="1030"/>
                  </a:cubicBezTo>
                  <a:cubicBezTo>
                    <a:pt x="6" y="1713"/>
                    <a:pt x="559" y="2266"/>
                    <a:pt x="1242" y="2266"/>
                  </a:cubicBezTo>
                  <a:cubicBezTo>
                    <a:pt x="1245" y="2266"/>
                    <a:pt x="1248" y="2266"/>
                    <a:pt x="1251" y="2266"/>
                  </a:cubicBezTo>
                  <a:cubicBezTo>
                    <a:pt x="1930" y="2266"/>
                    <a:pt x="2484" y="1710"/>
                    <a:pt x="2484" y="1030"/>
                  </a:cubicBezTo>
                  <a:lnTo>
                    <a:pt x="2484" y="770"/>
                  </a:lnTo>
                  <a:cubicBezTo>
                    <a:pt x="2484" y="659"/>
                    <a:pt x="2440" y="553"/>
                    <a:pt x="2363" y="476"/>
                  </a:cubicBezTo>
                  <a:cubicBezTo>
                    <a:pt x="2041" y="164"/>
                    <a:pt x="1459" y="24"/>
                    <a:pt x="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p:cNvSpPr/>
            <p:nvPr/>
          </p:nvSpPr>
          <p:spPr>
            <a:xfrm>
              <a:off x="1811536" y="2129108"/>
              <a:ext cx="24550" cy="79789"/>
            </a:xfrm>
            <a:custGeom>
              <a:avLst/>
              <a:gdLst/>
              <a:ahLst/>
              <a:cxnLst/>
              <a:rect l="l" t="t" r="r" b="b"/>
              <a:pathLst>
                <a:path w="828" h="2691" extrusionOk="0">
                  <a:moveTo>
                    <a:pt x="116" y="0"/>
                  </a:moveTo>
                  <a:cubicBezTo>
                    <a:pt x="39" y="106"/>
                    <a:pt x="0" y="231"/>
                    <a:pt x="0" y="356"/>
                  </a:cubicBezTo>
                  <a:lnTo>
                    <a:pt x="0" y="2690"/>
                  </a:lnTo>
                  <a:lnTo>
                    <a:pt x="828" y="2690"/>
                  </a:lnTo>
                  <a:lnTo>
                    <a:pt x="828" y="972"/>
                  </a:lnTo>
                  <a:cubicBezTo>
                    <a:pt x="828" y="809"/>
                    <a:pt x="760" y="650"/>
                    <a:pt x="645" y="534"/>
                  </a:cubicBezTo>
                  <a:lnTo>
                    <a:pt x="1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p:cNvSpPr/>
            <p:nvPr/>
          </p:nvSpPr>
          <p:spPr>
            <a:xfrm>
              <a:off x="1909381" y="2129108"/>
              <a:ext cx="24580" cy="79789"/>
            </a:xfrm>
            <a:custGeom>
              <a:avLst/>
              <a:gdLst/>
              <a:ahLst/>
              <a:cxnLst/>
              <a:rect l="l" t="t" r="r" b="b"/>
              <a:pathLst>
                <a:path w="829" h="2691" extrusionOk="0">
                  <a:moveTo>
                    <a:pt x="713" y="0"/>
                  </a:moveTo>
                  <a:lnTo>
                    <a:pt x="184" y="534"/>
                  </a:lnTo>
                  <a:cubicBezTo>
                    <a:pt x="68" y="650"/>
                    <a:pt x="1" y="809"/>
                    <a:pt x="1" y="972"/>
                  </a:cubicBezTo>
                  <a:lnTo>
                    <a:pt x="1" y="2690"/>
                  </a:lnTo>
                  <a:lnTo>
                    <a:pt x="829" y="2690"/>
                  </a:lnTo>
                  <a:lnTo>
                    <a:pt x="829" y="356"/>
                  </a:lnTo>
                  <a:cubicBezTo>
                    <a:pt x="824" y="231"/>
                    <a:pt x="785" y="106"/>
                    <a:pt x="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1682972" y="1896976"/>
              <a:ext cx="379404" cy="379107"/>
            </a:xfrm>
            <a:custGeom>
              <a:avLst/>
              <a:gdLst/>
              <a:ahLst/>
              <a:cxnLst/>
              <a:rect l="l" t="t" r="r" b="b"/>
              <a:pathLst>
                <a:path w="12796" h="12786" extrusionOk="0">
                  <a:moveTo>
                    <a:pt x="6403" y="2474"/>
                  </a:moveTo>
                  <a:cubicBezTo>
                    <a:pt x="6907" y="2474"/>
                    <a:pt x="7416" y="2572"/>
                    <a:pt x="7902" y="2772"/>
                  </a:cubicBezTo>
                  <a:cubicBezTo>
                    <a:pt x="9364" y="3379"/>
                    <a:pt x="10322" y="4808"/>
                    <a:pt x="10322" y="6395"/>
                  </a:cubicBezTo>
                  <a:cubicBezTo>
                    <a:pt x="10322" y="8561"/>
                    <a:pt x="8566" y="10312"/>
                    <a:pt x="6400" y="10312"/>
                  </a:cubicBezTo>
                  <a:cubicBezTo>
                    <a:pt x="4812" y="10312"/>
                    <a:pt x="3383" y="9360"/>
                    <a:pt x="2777" y="7892"/>
                  </a:cubicBezTo>
                  <a:cubicBezTo>
                    <a:pt x="2171" y="6429"/>
                    <a:pt x="2508" y="4745"/>
                    <a:pt x="3629" y="3624"/>
                  </a:cubicBezTo>
                  <a:cubicBezTo>
                    <a:pt x="4379" y="2873"/>
                    <a:pt x="5382" y="2474"/>
                    <a:pt x="6403" y="2474"/>
                  </a:cubicBezTo>
                  <a:close/>
                  <a:moveTo>
                    <a:pt x="5573" y="1"/>
                  </a:moveTo>
                  <a:cubicBezTo>
                    <a:pt x="5457" y="1"/>
                    <a:pt x="5366" y="92"/>
                    <a:pt x="5366" y="208"/>
                  </a:cubicBezTo>
                  <a:lnTo>
                    <a:pt x="5366" y="751"/>
                  </a:lnTo>
                  <a:cubicBezTo>
                    <a:pt x="5366" y="852"/>
                    <a:pt x="5298" y="934"/>
                    <a:pt x="5202" y="953"/>
                  </a:cubicBezTo>
                  <a:cubicBezTo>
                    <a:pt x="4562" y="1093"/>
                    <a:pt x="3951" y="1348"/>
                    <a:pt x="3398" y="1704"/>
                  </a:cubicBezTo>
                  <a:cubicBezTo>
                    <a:pt x="3363" y="1726"/>
                    <a:pt x="3324" y="1738"/>
                    <a:pt x="3286" y="1738"/>
                  </a:cubicBezTo>
                  <a:cubicBezTo>
                    <a:pt x="3233" y="1738"/>
                    <a:pt x="3182" y="1717"/>
                    <a:pt x="3143" y="1675"/>
                  </a:cubicBezTo>
                  <a:lnTo>
                    <a:pt x="2753" y="1290"/>
                  </a:lnTo>
                  <a:cubicBezTo>
                    <a:pt x="2712" y="1249"/>
                    <a:pt x="2659" y="1229"/>
                    <a:pt x="2606" y="1229"/>
                  </a:cubicBezTo>
                  <a:cubicBezTo>
                    <a:pt x="2553" y="1229"/>
                    <a:pt x="2500" y="1249"/>
                    <a:pt x="2459" y="1290"/>
                  </a:cubicBezTo>
                  <a:lnTo>
                    <a:pt x="1290" y="2455"/>
                  </a:lnTo>
                  <a:cubicBezTo>
                    <a:pt x="1213" y="2532"/>
                    <a:pt x="1213" y="2666"/>
                    <a:pt x="1290" y="2743"/>
                  </a:cubicBezTo>
                  <a:lnTo>
                    <a:pt x="1680" y="3133"/>
                  </a:lnTo>
                  <a:cubicBezTo>
                    <a:pt x="1747" y="3201"/>
                    <a:pt x="1762" y="3311"/>
                    <a:pt x="1704" y="3393"/>
                  </a:cubicBezTo>
                  <a:cubicBezTo>
                    <a:pt x="1353" y="3942"/>
                    <a:pt x="1098" y="4553"/>
                    <a:pt x="958" y="5197"/>
                  </a:cubicBezTo>
                  <a:cubicBezTo>
                    <a:pt x="939" y="5289"/>
                    <a:pt x="857" y="5361"/>
                    <a:pt x="756" y="5361"/>
                  </a:cubicBezTo>
                  <a:lnTo>
                    <a:pt x="208" y="5361"/>
                  </a:lnTo>
                  <a:cubicBezTo>
                    <a:pt x="97" y="5361"/>
                    <a:pt x="1" y="5452"/>
                    <a:pt x="1" y="5568"/>
                  </a:cubicBezTo>
                  <a:lnTo>
                    <a:pt x="1" y="7218"/>
                  </a:lnTo>
                  <a:cubicBezTo>
                    <a:pt x="1" y="7329"/>
                    <a:pt x="97" y="7425"/>
                    <a:pt x="208" y="7425"/>
                  </a:cubicBezTo>
                  <a:lnTo>
                    <a:pt x="756" y="7425"/>
                  </a:lnTo>
                  <a:cubicBezTo>
                    <a:pt x="857" y="7425"/>
                    <a:pt x="939" y="7493"/>
                    <a:pt x="958" y="7589"/>
                  </a:cubicBezTo>
                  <a:cubicBezTo>
                    <a:pt x="1098" y="8229"/>
                    <a:pt x="1353" y="8840"/>
                    <a:pt x="1704" y="9393"/>
                  </a:cubicBezTo>
                  <a:cubicBezTo>
                    <a:pt x="1762" y="9475"/>
                    <a:pt x="1747" y="9581"/>
                    <a:pt x="1680" y="9648"/>
                  </a:cubicBezTo>
                  <a:lnTo>
                    <a:pt x="1290" y="10038"/>
                  </a:lnTo>
                  <a:cubicBezTo>
                    <a:pt x="1213" y="10120"/>
                    <a:pt x="1213" y="10250"/>
                    <a:pt x="1290" y="10331"/>
                  </a:cubicBezTo>
                  <a:lnTo>
                    <a:pt x="2459" y="11496"/>
                  </a:lnTo>
                  <a:cubicBezTo>
                    <a:pt x="2500" y="11537"/>
                    <a:pt x="2553" y="11557"/>
                    <a:pt x="2606" y="11557"/>
                  </a:cubicBezTo>
                  <a:cubicBezTo>
                    <a:pt x="2659" y="11557"/>
                    <a:pt x="2712" y="11537"/>
                    <a:pt x="2753" y="11496"/>
                  </a:cubicBezTo>
                  <a:lnTo>
                    <a:pt x="3138" y="11111"/>
                  </a:lnTo>
                  <a:cubicBezTo>
                    <a:pt x="3180" y="11069"/>
                    <a:pt x="3232" y="11049"/>
                    <a:pt x="3285" y="11049"/>
                  </a:cubicBezTo>
                  <a:cubicBezTo>
                    <a:pt x="3324" y="11049"/>
                    <a:pt x="3363" y="11060"/>
                    <a:pt x="3398" y="11082"/>
                  </a:cubicBezTo>
                  <a:cubicBezTo>
                    <a:pt x="3951" y="11438"/>
                    <a:pt x="4562" y="11693"/>
                    <a:pt x="5202" y="11833"/>
                  </a:cubicBezTo>
                  <a:cubicBezTo>
                    <a:pt x="5298" y="11852"/>
                    <a:pt x="5366" y="11934"/>
                    <a:pt x="5366" y="12030"/>
                  </a:cubicBezTo>
                  <a:lnTo>
                    <a:pt x="5366" y="12579"/>
                  </a:lnTo>
                  <a:cubicBezTo>
                    <a:pt x="5366" y="12694"/>
                    <a:pt x="5457" y="12785"/>
                    <a:pt x="5573" y="12785"/>
                  </a:cubicBezTo>
                  <a:lnTo>
                    <a:pt x="7223" y="12785"/>
                  </a:lnTo>
                  <a:cubicBezTo>
                    <a:pt x="7339" y="12785"/>
                    <a:pt x="7430" y="12694"/>
                    <a:pt x="7430" y="12579"/>
                  </a:cubicBezTo>
                  <a:lnTo>
                    <a:pt x="7430" y="12030"/>
                  </a:lnTo>
                  <a:cubicBezTo>
                    <a:pt x="7430" y="11934"/>
                    <a:pt x="7497" y="11852"/>
                    <a:pt x="7594" y="11833"/>
                  </a:cubicBezTo>
                  <a:cubicBezTo>
                    <a:pt x="8234" y="11693"/>
                    <a:pt x="8845" y="11438"/>
                    <a:pt x="9398" y="11082"/>
                  </a:cubicBezTo>
                  <a:cubicBezTo>
                    <a:pt x="9433" y="11060"/>
                    <a:pt x="9472" y="11049"/>
                    <a:pt x="9510" y="11049"/>
                  </a:cubicBezTo>
                  <a:cubicBezTo>
                    <a:pt x="9563" y="11049"/>
                    <a:pt x="9616" y="11069"/>
                    <a:pt x="9658" y="11111"/>
                  </a:cubicBezTo>
                  <a:lnTo>
                    <a:pt x="10043" y="11496"/>
                  </a:lnTo>
                  <a:cubicBezTo>
                    <a:pt x="10084" y="11537"/>
                    <a:pt x="10137" y="11557"/>
                    <a:pt x="10190" y="11557"/>
                  </a:cubicBezTo>
                  <a:cubicBezTo>
                    <a:pt x="10242" y="11557"/>
                    <a:pt x="10295" y="11537"/>
                    <a:pt x="10336" y="11496"/>
                  </a:cubicBezTo>
                  <a:lnTo>
                    <a:pt x="11506" y="10331"/>
                  </a:lnTo>
                  <a:cubicBezTo>
                    <a:pt x="11583" y="10250"/>
                    <a:pt x="11583" y="10120"/>
                    <a:pt x="11506" y="10038"/>
                  </a:cubicBezTo>
                  <a:lnTo>
                    <a:pt x="11116" y="9648"/>
                  </a:lnTo>
                  <a:cubicBezTo>
                    <a:pt x="11048" y="9581"/>
                    <a:pt x="11039" y="9475"/>
                    <a:pt x="11092" y="9393"/>
                  </a:cubicBezTo>
                  <a:cubicBezTo>
                    <a:pt x="11443" y="8840"/>
                    <a:pt x="11698" y="8229"/>
                    <a:pt x="11838" y="7589"/>
                  </a:cubicBezTo>
                  <a:cubicBezTo>
                    <a:pt x="11857" y="7493"/>
                    <a:pt x="11943" y="7425"/>
                    <a:pt x="12040" y="7425"/>
                  </a:cubicBezTo>
                  <a:lnTo>
                    <a:pt x="12588" y="7425"/>
                  </a:lnTo>
                  <a:cubicBezTo>
                    <a:pt x="12699" y="7425"/>
                    <a:pt x="12795" y="7329"/>
                    <a:pt x="12795" y="7218"/>
                  </a:cubicBezTo>
                  <a:lnTo>
                    <a:pt x="12795" y="5568"/>
                  </a:lnTo>
                  <a:cubicBezTo>
                    <a:pt x="12795" y="5457"/>
                    <a:pt x="12704" y="5361"/>
                    <a:pt x="12588" y="5361"/>
                  </a:cubicBezTo>
                  <a:lnTo>
                    <a:pt x="12040" y="5361"/>
                  </a:lnTo>
                  <a:cubicBezTo>
                    <a:pt x="11943" y="5361"/>
                    <a:pt x="11862" y="5294"/>
                    <a:pt x="11842" y="5197"/>
                  </a:cubicBezTo>
                  <a:cubicBezTo>
                    <a:pt x="11698" y="4557"/>
                    <a:pt x="11448" y="3946"/>
                    <a:pt x="11092" y="3393"/>
                  </a:cubicBezTo>
                  <a:cubicBezTo>
                    <a:pt x="11039" y="3311"/>
                    <a:pt x="11048" y="3205"/>
                    <a:pt x="11121" y="3133"/>
                  </a:cubicBezTo>
                  <a:lnTo>
                    <a:pt x="11506" y="2748"/>
                  </a:lnTo>
                  <a:cubicBezTo>
                    <a:pt x="11587" y="2666"/>
                    <a:pt x="11587" y="2536"/>
                    <a:pt x="11506" y="2455"/>
                  </a:cubicBezTo>
                  <a:lnTo>
                    <a:pt x="10341" y="1290"/>
                  </a:lnTo>
                  <a:cubicBezTo>
                    <a:pt x="10300" y="1249"/>
                    <a:pt x="10247" y="1229"/>
                    <a:pt x="10194" y="1229"/>
                  </a:cubicBezTo>
                  <a:cubicBezTo>
                    <a:pt x="10141" y="1229"/>
                    <a:pt x="10088" y="1249"/>
                    <a:pt x="10048" y="1290"/>
                  </a:cubicBezTo>
                  <a:lnTo>
                    <a:pt x="9658" y="1675"/>
                  </a:lnTo>
                  <a:cubicBezTo>
                    <a:pt x="9618" y="1715"/>
                    <a:pt x="9565" y="1736"/>
                    <a:pt x="9511" y="1736"/>
                  </a:cubicBezTo>
                  <a:cubicBezTo>
                    <a:pt x="9474" y="1736"/>
                    <a:pt x="9436" y="1726"/>
                    <a:pt x="9403" y="1704"/>
                  </a:cubicBezTo>
                  <a:cubicBezTo>
                    <a:pt x="8849" y="1348"/>
                    <a:pt x="8238" y="1093"/>
                    <a:pt x="7598" y="953"/>
                  </a:cubicBezTo>
                  <a:cubicBezTo>
                    <a:pt x="7502" y="934"/>
                    <a:pt x="7435" y="852"/>
                    <a:pt x="7430" y="751"/>
                  </a:cubicBezTo>
                  <a:lnTo>
                    <a:pt x="7430" y="208"/>
                  </a:lnTo>
                  <a:cubicBezTo>
                    <a:pt x="7430" y="92"/>
                    <a:pt x="7339" y="1"/>
                    <a:pt x="7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1677279" y="1891283"/>
              <a:ext cx="390938" cy="390641"/>
            </a:xfrm>
            <a:custGeom>
              <a:avLst/>
              <a:gdLst/>
              <a:ahLst/>
              <a:cxnLst/>
              <a:rect l="l" t="t" r="r" b="b"/>
              <a:pathLst>
                <a:path w="13185" h="13175" extrusionOk="0">
                  <a:moveTo>
                    <a:pt x="7420" y="385"/>
                  </a:moveTo>
                  <a:cubicBezTo>
                    <a:pt x="7425" y="385"/>
                    <a:pt x="7430" y="390"/>
                    <a:pt x="7430" y="400"/>
                  </a:cubicBezTo>
                  <a:lnTo>
                    <a:pt x="7430" y="943"/>
                  </a:lnTo>
                  <a:cubicBezTo>
                    <a:pt x="7430" y="1136"/>
                    <a:pt x="7564" y="1295"/>
                    <a:pt x="7747" y="1333"/>
                  </a:cubicBezTo>
                  <a:cubicBezTo>
                    <a:pt x="8368" y="1468"/>
                    <a:pt x="8960" y="1713"/>
                    <a:pt x="9494" y="2055"/>
                  </a:cubicBezTo>
                  <a:cubicBezTo>
                    <a:pt x="9559" y="2100"/>
                    <a:pt x="9635" y="2121"/>
                    <a:pt x="9710" y="2121"/>
                  </a:cubicBezTo>
                  <a:cubicBezTo>
                    <a:pt x="9813" y="2121"/>
                    <a:pt x="9915" y="2082"/>
                    <a:pt x="9989" y="2007"/>
                  </a:cubicBezTo>
                  <a:lnTo>
                    <a:pt x="10379" y="1617"/>
                  </a:lnTo>
                  <a:cubicBezTo>
                    <a:pt x="10382" y="1615"/>
                    <a:pt x="10385" y="1613"/>
                    <a:pt x="10389" y="1613"/>
                  </a:cubicBezTo>
                  <a:cubicBezTo>
                    <a:pt x="10392" y="1613"/>
                    <a:pt x="10396" y="1615"/>
                    <a:pt x="10398" y="1617"/>
                  </a:cubicBezTo>
                  <a:lnTo>
                    <a:pt x="11563" y="2786"/>
                  </a:lnTo>
                  <a:cubicBezTo>
                    <a:pt x="11568" y="2791"/>
                    <a:pt x="11568" y="2796"/>
                    <a:pt x="11563" y="2805"/>
                  </a:cubicBezTo>
                  <a:lnTo>
                    <a:pt x="11178" y="3190"/>
                  </a:lnTo>
                  <a:cubicBezTo>
                    <a:pt x="11043" y="3325"/>
                    <a:pt x="11019" y="3532"/>
                    <a:pt x="11125" y="3691"/>
                  </a:cubicBezTo>
                  <a:cubicBezTo>
                    <a:pt x="11467" y="4225"/>
                    <a:pt x="11712" y="4812"/>
                    <a:pt x="11847" y="5433"/>
                  </a:cubicBezTo>
                  <a:cubicBezTo>
                    <a:pt x="11885" y="5620"/>
                    <a:pt x="12049" y="5750"/>
                    <a:pt x="12236" y="5750"/>
                  </a:cubicBezTo>
                  <a:lnTo>
                    <a:pt x="12785" y="5750"/>
                  </a:lnTo>
                  <a:cubicBezTo>
                    <a:pt x="12790" y="5750"/>
                    <a:pt x="12799" y="5755"/>
                    <a:pt x="12799" y="5765"/>
                  </a:cubicBezTo>
                  <a:lnTo>
                    <a:pt x="12799" y="7415"/>
                  </a:lnTo>
                  <a:lnTo>
                    <a:pt x="12795" y="7410"/>
                  </a:lnTo>
                  <a:cubicBezTo>
                    <a:pt x="12795" y="7420"/>
                    <a:pt x="12790" y="7425"/>
                    <a:pt x="12780" y="7425"/>
                  </a:cubicBezTo>
                  <a:lnTo>
                    <a:pt x="12232" y="7425"/>
                  </a:lnTo>
                  <a:cubicBezTo>
                    <a:pt x="12044" y="7425"/>
                    <a:pt x="11880" y="7555"/>
                    <a:pt x="11842" y="7742"/>
                  </a:cubicBezTo>
                  <a:cubicBezTo>
                    <a:pt x="11707" y="8358"/>
                    <a:pt x="11467" y="8950"/>
                    <a:pt x="11120" y="9484"/>
                  </a:cubicBezTo>
                  <a:cubicBezTo>
                    <a:pt x="11019" y="9643"/>
                    <a:pt x="11038" y="9850"/>
                    <a:pt x="11173" y="9985"/>
                  </a:cubicBezTo>
                  <a:lnTo>
                    <a:pt x="11563" y="10370"/>
                  </a:lnTo>
                  <a:cubicBezTo>
                    <a:pt x="11568" y="10374"/>
                    <a:pt x="11568" y="10384"/>
                    <a:pt x="11563" y="10389"/>
                  </a:cubicBezTo>
                  <a:lnTo>
                    <a:pt x="10398" y="11558"/>
                  </a:lnTo>
                  <a:cubicBezTo>
                    <a:pt x="10394" y="11560"/>
                    <a:pt x="10390" y="11562"/>
                    <a:pt x="10387" y="11562"/>
                  </a:cubicBezTo>
                  <a:cubicBezTo>
                    <a:pt x="10384" y="11562"/>
                    <a:pt x="10382" y="11560"/>
                    <a:pt x="10379" y="11558"/>
                  </a:cubicBezTo>
                  <a:lnTo>
                    <a:pt x="9989" y="11168"/>
                  </a:lnTo>
                  <a:cubicBezTo>
                    <a:pt x="9912" y="11091"/>
                    <a:pt x="9810" y="11051"/>
                    <a:pt x="9707" y="11051"/>
                  </a:cubicBezTo>
                  <a:cubicBezTo>
                    <a:pt x="9632" y="11051"/>
                    <a:pt x="9556" y="11073"/>
                    <a:pt x="9489" y="11115"/>
                  </a:cubicBezTo>
                  <a:cubicBezTo>
                    <a:pt x="8955" y="11457"/>
                    <a:pt x="8368" y="11702"/>
                    <a:pt x="7747" y="11837"/>
                  </a:cubicBezTo>
                  <a:cubicBezTo>
                    <a:pt x="7564" y="11876"/>
                    <a:pt x="7430" y="12039"/>
                    <a:pt x="7430" y="12227"/>
                  </a:cubicBezTo>
                  <a:lnTo>
                    <a:pt x="7430" y="12775"/>
                  </a:lnTo>
                  <a:cubicBezTo>
                    <a:pt x="7430" y="12785"/>
                    <a:pt x="7425" y="12790"/>
                    <a:pt x="7415" y="12790"/>
                  </a:cubicBezTo>
                  <a:lnTo>
                    <a:pt x="5765" y="12790"/>
                  </a:lnTo>
                  <a:cubicBezTo>
                    <a:pt x="5755" y="12790"/>
                    <a:pt x="5750" y="12785"/>
                    <a:pt x="5750" y="12775"/>
                  </a:cubicBezTo>
                  <a:lnTo>
                    <a:pt x="5750" y="12227"/>
                  </a:lnTo>
                  <a:cubicBezTo>
                    <a:pt x="5750" y="12039"/>
                    <a:pt x="5620" y="11876"/>
                    <a:pt x="5437" y="11837"/>
                  </a:cubicBezTo>
                  <a:cubicBezTo>
                    <a:pt x="4817" y="11702"/>
                    <a:pt x="4225" y="11457"/>
                    <a:pt x="3691" y="11115"/>
                  </a:cubicBezTo>
                  <a:cubicBezTo>
                    <a:pt x="3628" y="11072"/>
                    <a:pt x="3551" y="11053"/>
                    <a:pt x="3474" y="11053"/>
                  </a:cubicBezTo>
                  <a:cubicBezTo>
                    <a:pt x="3368" y="11053"/>
                    <a:pt x="3267" y="11091"/>
                    <a:pt x="3190" y="11168"/>
                  </a:cubicBezTo>
                  <a:lnTo>
                    <a:pt x="2805" y="11558"/>
                  </a:lnTo>
                  <a:cubicBezTo>
                    <a:pt x="2803" y="11560"/>
                    <a:pt x="2799" y="11562"/>
                    <a:pt x="2796" y="11562"/>
                  </a:cubicBezTo>
                  <a:cubicBezTo>
                    <a:pt x="2792" y="11562"/>
                    <a:pt x="2789" y="11560"/>
                    <a:pt x="2786" y="11558"/>
                  </a:cubicBezTo>
                  <a:lnTo>
                    <a:pt x="1617" y="10389"/>
                  </a:lnTo>
                  <a:cubicBezTo>
                    <a:pt x="1612" y="10384"/>
                    <a:pt x="1612" y="10374"/>
                    <a:pt x="1617" y="10370"/>
                  </a:cubicBezTo>
                  <a:lnTo>
                    <a:pt x="2007" y="9985"/>
                  </a:lnTo>
                  <a:cubicBezTo>
                    <a:pt x="2141" y="9850"/>
                    <a:pt x="2161" y="9643"/>
                    <a:pt x="2060" y="9484"/>
                  </a:cubicBezTo>
                  <a:cubicBezTo>
                    <a:pt x="1718" y="8950"/>
                    <a:pt x="1473" y="8358"/>
                    <a:pt x="1338" y="7737"/>
                  </a:cubicBezTo>
                  <a:cubicBezTo>
                    <a:pt x="1299" y="7555"/>
                    <a:pt x="1136" y="7425"/>
                    <a:pt x="948" y="7425"/>
                  </a:cubicBezTo>
                  <a:lnTo>
                    <a:pt x="400" y="7425"/>
                  </a:lnTo>
                  <a:cubicBezTo>
                    <a:pt x="390" y="7425"/>
                    <a:pt x="385" y="7420"/>
                    <a:pt x="385" y="7410"/>
                  </a:cubicBezTo>
                  <a:lnTo>
                    <a:pt x="385" y="5760"/>
                  </a:lnTo>
                  <a:cubicBezTo>
                    <a:pt x="385" y="5750"/>
                    <a:pt x="390" y="5745"/>
                    <a:pt x="400" y="5745"/>
                  </a:cubicBezTo>
                  <a:lnTo>
                    <a:pt x="948" y="5745"/>
                  </a:lnTo>
                  <a:cubicBezTo>
                    <a:pt x="1136" y="5745"/>
                    <a:pt x="1299" y="5616"/>
                    <a:pt x="1338" y="5433"/>
                  </a:cubicBezTo>
                  <a:cubicBezTo>
                    <a:pt x="1473" y="4812"/>
                    <a:pt x="1718" y="4220"/>
                    <a:pt x="2060" y="3686"/>
                  </a:cubicBezTo>
                  <a:cubicBezTo>
                    <a:pt x="2161" y="3527"/>
                    <a:pt x="2141" y="3320"/>
                    <a:pt x="2007" y="3190"/>
                  </a:cubicBezTo>
                  <a:lnTo>
                    <a:pt x="1622" y="2805"/>
                  </a:lnTo>
                  <a:cubicBezTo>
                    <a:pt x="1617" y="2796"/>
                    <a:pt x="1617" y="2791"/>
                    <a:pt x="1622" y="2786"/>
                  </a:cubicBezTo>
                  <a:lnTo>
                    <a:pt x="2791" y="1617"/>
                  </a:lnTo>
                  <a:cubicBezTo>
                    <a:pt x="2793" y="1615"/>
                    <a:pt x="2796" y="1613"/>
                    <a:pt x="2798" y="1613"/>
                  </a:cubicBezTo>
                  <a:cubicBezTo>
                    <a:pt x="2801" y="1613"/>
                    <a:pt x="2803" y="1615"/>
                    <a:pt x="2805" y="1617"/>
                  </a:cubicBezTo>
                  <a:lnTo>
                    <a:pt x="3195" y="2007"/>
                  </a:lnTo>
                  <a:cubicBezTo>
                    <a:pt x="3273" y="2082"/>
                    <a:pt x="3374" y="2121"/>
                    <a:pt x="3477" y="2121"/>
                  </a:cubicBezTo>
                  <a:cubicBezTo>
                    <a:pt x="3552" y="2121"/>
                    <a:pt x="3628" y="2100"/>
                    <a:pt x="3696" y="2055"/>
                  </a:cubicBezTo>
                  <a:cubicBezTo>
                    <a:pt x="4230" y="1713"/>
                    <a:pt x="4817" y="1468"/>
                    <a:pt x="5437" y="1333"/>
                  </a:cubicBezTo>
                  <a:cubicBezTo>
                    <a:pt x="5620" y="1295"/>
                    <a:pt x="5755" y="1136"/>
                    <a:pt x="5755" y="948"/>
                  </a:cubicBezTo>
                  <a:lnTo>
                    <a:pt x="5755" y="400"/>
                  </a:lnTo>
                  <a:cubicBezTo>
                    <a:pt x="5755" y="390"/>
                    <a:pt x="5760" y="385"/>
                    <a:pt x="5769" y="385"/>
                  </a:cubicBezTo>
                  <a:close/>
                  <a:moveTo>
                    <a:pt x="5765" y="0"/>
                  </a:moveTo>
                  <a:cubicBezTo>
                    <a:pt x="5543" y="0"/>
                    <a:pt x="5365" y="178"/>
                    <a:pt x="5365" y="400"/>
                  </a:cubicBezTo>
                  <a:lnTo>
                    <a:pt x="5365" y="943"/>
                  </a:lnTo>
                  <a:cubicBezTo>
                    <a:pt x="5365" y="953"/>
                    <a:pt x="5360" y="958"/>
                    <a:pt x="5356" y="958"/>
                  </a:cubicBezTo>
                  <a:cubicBezTo>
                    <a:pt x="4692" y="1102"/>
                    <a:pt x="4056" y="1367"/>
                    <a:pt x="3484" y="1732"/>
                  </a:cubicBezTo>
                  <a:cubicBezTo>
                    <a:pt x="3481" y="1735"/>
                    <a:pt x="3479" y="1736"/>
                    <a:pt x="3477" y="1736"/>
                  </a:cubicBezTo>
                  <a:cubicBezTo>
                    <a:pt x="3474" y="1736"/>
                    <a:pt x="3472" y="1735"/>
                    <a:pt x="3469" y="1732"/>
                  </a:cubicBezTo>
                  <a:lnTo>
                    <a:pt x="3080" y="1343"/>
                  </a:lnTo>
                  <a:cubicBezTo>
                    <a:pt x="3003" y="1266"/>
                    <a:pt x="2900" y="1227"/>
                    <a:pt x="2798" y="1227"/>
                  </a:cubicBezTo>
                  <a:cubicBezTo>
                    <a:pt x="2696" y="1227"/>
                    <a:pt x="2594" y="1266"/>
                    <a:pt x="2517" y="1343"/>
                  </a:cubicBezTo>
                  <a:lnTo>
                    <a:pt x="1347" y="2512"/>
                  </a:lnTo>
                  <a:cubicBezTo>
                    <a:pt x="1193" y="2666"/>
                    <a:pt x="1193" y="2916"/>
                    <a:pt x="1347" y="3075"/>
                  </a:cubicBezTo>
                  <a:lnTo>
                    <a:pt x="1737" y="3465"/>
                  </a:lnTo>
                  <a:cubicBezTo>
                    <a:pt x="1737" y="3469"/>
                    <a:pt x="1737" y="3479"/>
                    <a:pt x="1737" y="3484"/>
                  </a:cubicBezTo>
                  <a:cubicBezTo>
                    <a:pt x="1367" y="4057"/>
                    <a:pt x="1107" y="4687"/>
                    <a:pt x="963" y="5351"/>
                  </a:cubicBezTo>
                  <a:cubicBezTo>
                    <a:pt x="963" y="5356"/>
                    <a:pt x="958" y="5365"/>
                    <a:pt x="948" y="5365"/>
                  </a:cubicBezTo>
                  <a:lnTo>
                    <a:pt x="400" y="5365"/>
                  </a:lnTo>
                  <a:cubicBezTo>
                    <a:pt x="178" y="5365"/>
                    <a:pt x="0" y="5543"/>
                    <a:pt x="0" y="5765"/>
                  </a:cubicBezTo>
                  <a:lnTo>
                    <a:pt x="0" y="7415"/>
                  </a:lnTo>
                  <a:cubicBezTo>
                    <a:pt x="0" y="7636"/>
                    <a:pt x="178" y="7814"/>
                    <a:pt x="400" y="7814"/>
                  </a:cubicBezTo>
                  <a:lnTo>
                    <a:pt x="948" y="7814"/>
                  </a:lnTo>
                  <a:cubicBezTo>
                    <a:pt x="958" y="7814"/>
                    <a:pt x="958" y="7819"/>
                    <a:pt x="963" y="7824"/>
                  </a:cubicBezTo>
                  <a:cubicBezTo>
                    <a:pt x="1107" y="8488"/>
                    <a:pt x="1367" y="9118"/>
                    <a:pt x="1737" y="9691"/>
                  </a:cubicBezTo>
                  <a:cubicBezTo>
                    <a:pt x="1737" y="9696"/>
                    <a:pt x="1737" y="9705"/>
                    <a:pt x="1737" y="9710"/>
                  </a:cubicBezTo>
                  <a:lnTo>
                    <a:pt x="1347" y="10095"/>
                  </a:lnTo>
                  <a:cubicBezTo>
                    <a:pt x="1193" y="10254"/>
                    <a:pt x="1193" y="10504"/>
                    <a:pt x="1347" y="10663"/>
                  </a:cubicBezTo>
                  <a:lnTo>
                    <a:pt x="2517" y="11827"/>
                  </a:lnTo>
                  <a:cubicBezTo>
                    <a:pt x="2594" y="11907"/>
                    <a:pt x="2696" y="11947"/>
                    <a:pt x="2798" y="11947"/>
                  </a:cubicBezTo>
                  <a:cubicBezTo>
                    <a:pt x="2900" y="11947"/>
                    <a:pt x="3003" y="11907"/>
                    <a:pt x="3080" y="11827"/>
                  </a:cubicBezTo>
                  <a:lnTo>
                    <a:pt x="3469" y="11443"/>
                  </a:lnTo>
                  <a:cubicBezTo>
                    <a:pt x="3472" y="11440"/>
                    <a:pt x="3475" y="11439"/>
                    <a:pt x="3479" y="11439"/>
                  </a:cubicBezTo>
                  <a:cubicBezTo>
                    <a:pt x="3483" y="11439"/>
                    <a:pt x="3486" y="11440"/>
                    <a:pt x="3489" y="11443"/>
                  </a:cubicBezTo>
                  <a:cubicBezTo>
                    <a:pt x="4061" y="11808"/>
                    <a:pt x="4692" y="12068"/>
                    <a:pt x="5356" y="12217"/>
                  </a:cubicBezTo>
                  <a:cubicBezTo>
                    <a:pt x="5360" y="12217"/>
                    <a:pt x="5370" y="12222"/>
                    <a:pt x="5370" y="12227"/>
                  </a:cubicBezTo>
                  <a:lnTo>
                    <a:pt x="5370" y="12775"/>
                  </a:lnTo>
                  <a:cubicBezTo>
                    <a:pt x="5370" y="12997"/>
                    <a:pt x="5548" y="13175"/>
                    <a:pt x="5769" y="13175"/>
                  </a:cubicBezTo>
                  <a:lnTo>
                    <a:pt x="7420" y="13175"/>
                  </a:lnTo>
                  <a:cubicBezTo>
                    <a:pt x="7641" y="13175"/>
                    <a:pt x="7819" y="12997"/>
                    <a:pt x="7819" y="12775"/>
                  </a:cubicBezTo>
                  <a:lnTo>
                    <a:pt x="7819" y="12227"/>
                  </a:lnTo>
                  <a:cubicBezTo>
                    <a:pt x="7819" y="12222"/>
                    <a:pt x="7824" y="12217"/>
                    <a:pt x="7829" y="12217"/>
                  </a:cubicBezTo>
                  <a:cubicBezTo>
                    <a:pt x="8493" y="12068"/>
                    <a:pt x="9128" y="11808"/>
                    <a:pt x="9701" y="11443"/>
                  </a:cubicBezTo>
                  <a:cubicBezTo>
                    <a:pt x="9703" y="11440"/>
                    <a:pt x="9705" y="11439"/>
                    <a:pt x="9708" y="11439"/>
                  </a:cubicBezTo>
                  <a:cubicBezTo>
                    <a:pt x="9710" y="11439"/>
                    <a:pt x="9713" y="11440"/>
                    <a:pt x="9715" y="11443"/>
                  </a:cubicBezTo>
                  <a:lnTo>
                    <a:pt x="10105" y="11827"/>
                  </a:lnTo>
                  <a:cubicBezTo>
                    <a:pt x="10182" y="11907"/>
                    <a:pt x="10284" y="11947"/>
                    <a:pt x="10386" y="11947"/>
                  </a:cubicBezTo>
                  <a:cubicBezTo>
                    <a:pt x="10489" y="11947"/>
                    <a:pt x="10591" y="11907"/>
                    <a:pt x="10668" y="11827"/>
                  </a:cubicBezTo>
                  <a:lnTo>
                    <a:pt x="11837" y="10663"/>
                  </a:lnTo>
                  <a:cubicBezTo>
                    <a:pt x="11991" y="10504"/>
                    <a:pt x="11991" y="10254"/>
                    <a:pt x="11837" y="10095"/>
                  </a:cubicBezTo>
                  <a:lnTo>
                    <a:pt x="11447" y="9710"/>
                  </a:lnTo>
                  <a:cubicBezTo>
                    <a:pt x="11447" y="9705"/>
                    <a:pt x="11447" y="9696"/>
                    <a:pt x="11447" y="9691"/>
                  </a:cubicBezTo>
                  <a:cubicBezTo>
                    <a:pt x="11818" y="9118"/>
                    <a:pt x="12078" y="8488"/>
                    <a:pt x="12222" y="7824"/>
                  </a:cubicBezTo>
                  <a:cubicBezTo>
                    <a:pt x="12222" y="7814"/>
                    <a:pt x="12227" y="7810"/>
                    <a:pt x="12236" y="7810"/>
                  </a:cubicBezTo>
                  <a:lnTo>
                    <a:pt x="12785" y="7810"/>
                  </a:lnTo>
                  <a:cubicBezTo>
                    <a:pt x="13006" y="7810"/>
                    <a:pt x="13184" y="7632"/>
                    <a:pt x="13184" y="7410"/>
                  </a:cubicBezTo>
                  <a:lnTo>
                    <a:pt x="13184" y="5760"/>
                  </a:lnTo>
                  <a:cubicBezTo>
                    <a:pt x="13184" y="5539"/>
                    <a:pt x="13002" y="5360"/>
                    <a:pt x="12780" y="5360"/>
                  </a:cubicBezTo>
                  <a:lnTo>
                    <a:pt x="12232" y="5360"/>
                  </a:lnTo>
                  <a:cubicBezTo>
                    <a:pt x="12227" y="5360"/>
                    <a:pt x="12222" y="5356"/>
                    <a:pt x="12222" y="5351"/>
                  </a:cubicBezTo>
                  <a:cubicBezTo>
                    <a:pt x="12078" y="4682"/>
                    <a:pt x="11813" y="4052"/>
                    <a:pt x="11447" y="3479"/>
                  </a:cubicBezTo>
                  <a:cubicBezTo>
                    <a:pt x="11443" y="3474"/>
                    <a:pt x="11443" y="3465"/>
                    <a:pt x="11447" y="3460"/>
                  </a:cubicBezTo>
                  <a:lnTo>
                    <a:pt x="11837" y="3075"/>
                  </a:lnTo>
                  <a:cubicBezTo>
                    <a:pt x="11991" y="2916"/>
                    <a:pt x="11991" y="2666"/>
                    <a:pt x="11837" y="2507"/>
                  </a:cubicBezTo>
                  <a:lnTo>
                    <a:pt x="10668" y="1343"/>
                  </a:lnTo>
                  <a:cubicBezTo>
                    <a:pt x="10588" y="1266"/>
                    <a:pt x="10486" y="1227"/>
                    <a:pt x="10385" y="1227"/>
                  </a:cubicBezTo>
                  <a:cubicBezTo>
                    <a:pt x="10283" y="1227"/>
                    <a:pt x="10182" y="1266"/>
                    <a:pt x="10105" y="1343"/>
                  </a:cubicBezTo>
                  <a:lnTo>
                    <a:pt x="9715" y="1732"/>
                  </a:lnTo>
                  <a:lnTo>
                    <a:pt x="9696" y="1732"/>
                  </a:lnTo>
                  <a:cubicBezTo>
                    <a:pt x="9123" y="1362"/>
                    <a:pt x="8493" y="1102"/>
                    <a:pt x="7829" y="958"/>
                  </a:cubicBezTo>
                  <a:cubicBezTo>
                    <a:pt x="7824" y="958"/>
                    <a:pt x="7814" y="953"/>
                    <a:pt x="7814" y="943"/>
                  </a:cubicBezTo>
                  <a:lnTo>
                    <a:pt x="7814" y="400"/>
                  </a:lnTo>
                  <a:cubicBezTo>
                    <a:pt x="7814" y="178"/>
                    <a:pt x="7636" y="0"/>
                    <a:pt x="7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1738626" y="1964579"/>
              <a:ext cx="216031" cy="201236"/>
            </a:xfrm>
            <a:custGeom>
              <a:avLst/>
              <a:gdLst/>
              <a:ahLst/>
              <a:cxnLst/>
              <a:rect l="l" t="t" r="r" b="b"/>
              <a:pathLst>
                <a:path w="7286" h="6787" extrusionOk="0">
                  <a:moveTo>
                    <a:pt x="4521" y="1"/>
                  </a:moveTo>
                  <a:cubicBezTo>
                    <a:pt x="3463" y="1"/>
                    <a:pt x="2410" y="406"/>
                    <a:pt x="1612" y="1204"/>
                  </a:cubicBezTo>
                  <a:cubicBezTo>
                    <a:pt x="125" y="2691"/>
                    <a:pt x="0" y="5063"/>
                    <a:pt x="1323" y="6699"/>
                  </a:cubicBezTo>
                  <a:cubicBezTo>
                    <a:pt x="1365" y="6761"/>
                    <a:pt x="1420" y="6786"/>
                    <a:pt x="1475" y="6786"/>
                  </a:cubicBezTo>
                  <a:cubicBezTo>
                    <a:pt x="1620" y="6786"/>
                    <a:pt x="1758" y="6606"/>
                    <a:pt x="1622" y="6459"/>
                  </a:cubicBezTo>
                  <a:cubicBezTo>
                    <a:pt x="1044" y="5747"/>
                    <a:pt x="751" y="4847"/>
                    <a:pt x="799" y="3928"/>
                  </a:cubicBezTo>
                  <a:cubicBezTo>
                    <a:pt x="871" y="2528"/>
                    <a:pt x="1718" y="1286"/>
                    <a:pt x="2998" y="714"/>
                  </a:cubicBezTo>
                  <a:cubicBezTo>
                    <a:pt x="3488" y="495"/>
                    <a:pt x="4008" y="388"/>
                    <a:pt x="4525" y="388"/>
                  </a:cubicBezTo>
                  <a:cubicBezTo>
                    <a:pt x="5363" y="388"/>
                    <a:pt x="6191" y="669"/>
                    <a:pt x="6867" y="1214"/>
                  </a:cubicBezTo>
                  <a:cubicBezTo>
                    <a:pt x="6909" y="1253"/>
                    <a:pt x="6954" y="1270"/>
                    <a:pt x="6997" y="1270"/>
                  </a:cubicBezTo>
                  <a:cubicBezTo>
                    <a:pt x="7158" y="1270"/>
                    <a:pt x="7286" y="1037"/>
                    <a:pt x="7107" y="916"/>
                  </a:cubicBezTo>
                  <a:cubicBezTo>
                    <a:pt x="6349" y="303"/>
                    <a:pt x="5434" y="1"/>
                    <a:pt x="4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1846760" y="2031796"/>
              <a:ext cx="52510" cy="17612"/>
            </a:xfrm>
            <a:custGeom>
              <a:avLst/>
              <a:gdLst/>
              <a:ahLst/>
              <a:cxnLst/>
              <a:rect l="l" t="t" r="r" b="b"/>
              <a:pathLst>
                <a:path w="1771" h="594" extrusionOk="0">
                  <a:moveTo>
                    <a:pt x="256" y="1"/>
                  </a:moveTo>
                  <a:cubicBezTo>
                    <a:pt x="1" y="1"/>
                    <a:pt x="1" y="391"/>
                    <a:pt x="256" y="391"/>
                  </a:cubicBezTo>
                  <a:cubicBezTo>
                    <a:pt x="472" y="391"/>
                    <a:pt x="1102" y="424"/>
                    <a:pt x="1410" y="573"/>
                  </a:cubicBezTo>
                  <a:cubicBezTo>
                    <a:pt x="1441" y="588"/>
                    <a:pt x="1470" y="594"/>
                    <a:pt x="1497" y="594"/>
                  </a:cubicBezTo>
                  <a:cubicBezTo>
                    <a:pt x="1674" y="594"/>
                    <a:pt x="1770" y="332"/>
                    <a:pt x="1579" y="232"/>
                  </a:cubicBezTo>
                  <a:cubicBezTo>
                    <a:pt x="1131" y="6"/>
                    <a:pt x="294" y="1"/>
                    <a:pt x="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1791818" y="2001286"/>
              <a:ext cx="211049" cy="207313"/>
            </a:xfrm>
            <a:custGeom>
              <a:avLst/>
              <a:gdLst/>
              <a:ahLst/>
              <a:cxnLst/>
              <a:rect l="l" t="t" r="r" b="b"/>
              <a:pathLst>
                <a:path w="7118" h="6992" extrusionOk="0">
                  <a:moveTo>
                    <a:pt x="3980" y="385"/>
                  </a:moveTo>
                  <a:lnTo>
                    <a:pt x="3980" y="1189"/>
                  </a:lnTo>
                  <a:cubicBezTo>
                    <a:pt x="3980" y="1318"/>
                    <a:pt x="3951" y="1448"/>
                    <a:pt x="3894" y="1564"/>
                  </a:cubicBezTo>
                  <a:lnTo>
                    <a:pt x="3797" y="1756"/>
                  </a:lnTo>
                  <a:cubicBezTo>
                    <a:pt x="3783" y="1785"/>
                    <a:pt x="3773" y="1814"/>
                    <a:pt x="3773" y="1843"/>
                  </a:cubicBezTo>
                  <a:lnTo>
                    <a:pt x="3773" y="2257"/>
                  </a:lnTo>
                  <a:cubicBezTo>
                    <a:pt x="3778" y="2840"/>
                    <a:pt x="3302" y="3306"/>
                    <a:pt x="2722" y="3306"/>
                  </a:cubicBezTo>
                  <a:cubicBezTo>
                    <a:pt x="2713" y="3306"/>
                    <a:pt x="2704" y="3306"/>
                    <a:pt x="2696" y="3306"/>
                  </a:cubicBezTo>
                  <a:cubicBezTo>
                    <a:pt x="2137" y="3286"/>
                    <a:pt x="1685" y="2791"/>
                    <a:pt x="1685" y="2204"/>
                  </a:cubicBezTo>
                  <a:lnTo>
                    <a:pt x="1685" y="1843"/>
                  </a:lnTo>
                  <a:cubicBezTo>
                    <a:pt x="1685" y="1814"/>
                    <a:pt x="1680" y="1785"/>
                    <a:pt x="1666" y="1756"/>
                  </a:cubicBezTo>
                  <a:lnTo>
                    <a:pt x="1546" y="1516"/>
                  </a:lnTo>
                  <a:cubicBezTo>
                    <a:pt x="1502" y="1429"/>
                    <a:pt x="1478" y="1333"/>
                    <a:pt x="1478" y="1232"/>
                  </a:cubicBezTo>
                  <a:lnTo>
                    <a:pt x="1478" y="1222"/>
                  </a:lnTo>
                  <a:cubicBezTo>
                    <a:pt x="1478" y="760"/>
                    <a:pt x="1854" y="385"/>
                    <a:pt x="2315" y="385"/>
                  </a:cubicBezTo>
                  <a:close/>
                  <a:moveTo>
                    <a:pt x="2301" y="3618"/>
                  </a:moveTo>
                  <a:cubicBezTo>
                    <a:pt x="2426" y="3657"/>
                    <a:pt x="2551" y="3681"/>
                    <a:pt x="2686" y="3686"/>
                  </a:cubicBezTo>
                  <a:lnTo>
                    <a:pt x="2729" y="3686"/>
                  </a:lnTo>
                  <a:cubicBezTo>
                    <a:pt x="2874" y="3686"/>
                    <a:pt x="3018" y="3667"/>
                    <a:pt x="3153" y="3623"/>
                  </a:cubicBezTo>
                  <a:cubicBezTo>
                    <a:pt x="3158" y="3681"/>
                    <a:pt x="3167" y="3739"/>
                    <a:pt x="3186" y="3792"/>
                  </a:cubicBezTo>
                  <a:lnTo>
                    <a:pt x="3028" y="3951"/>
                  </a:lnTo>
                  <a:cubicBezTo>
                    <a:pt x="2946" y="4032"/>
                    <a:pt x="2838" y="4073"/>
                    <a:pt x="2729" y="4073"/>
                  </a:cubicBezTo>
                  <a:cubicBezTo>
                    <a:pt x="2620" y="4073"/>
                    <a:pt x="2510" y="4032"/>
                    <a:pt x="2426" y="3951"/>
                  </a:cubicBezTo>
                  <a:lnTo>
                    <a:pt x="2267" y="3792"/>
                  </a:lnTo>
                  <a:cubicBezTo>
                    <a:pt x="2287" y="3734"/>
                    <a:pt x="2301" y="3676"/>
                    <a:pt x="2301" y="3618"/>
                  </a:cubicBezTo>
                  <a:close/>
                  <a:moveTo>
                    <a:pt x="3427" y="4100"/>
                  </a:moveTo>
                  <a:cubicBezTo>
                    <a:pt x="3475" y="4133"/>
                    <a:pt x="3533" y="4162"/>
                    <a:pt x="3591" y="4177"/>
                  </a:cubicBezTo>
                  <a:lnTo>
                    <a:pt x="4288" y="4379"/>
                  </a:lnTo>
                  <a:cubicBezTo>
                    <a:pt x="4471" y="4432"/>
                    <a:pt x="4596" y="4595"/>
                    <a:pt x="4596" y="4788"/>
                  </a:cubicBezTo>
                  <a:lnTo>
                    <a:pt x="4596" y="6101"/>
                  </a:lnTo>
                  <a:cubicBezTo>
                    <a:pt x="4457" y="6183"/>
                    <a:pt x="4312" y="6255"/>
                    <a:pt x="4158" y="6318"/>
                  </a:cubicBezTo>
                  <a:lnTo>
                    <a:pt x="4158" y="5144"/>
                  </a:lnTo>
                  <a:cubicBezTo>
                    <a:pt x="4158" y="5016"/>
                    <a:pt x="4062" y="4953"/>
                    <a:pt x="3966" y="4953"/>
                  </a:cubicBezTo>
                  <a:cubicBezTo>
                    <a:pt x="3870" y="4953"/>
                    <a:pt x="3773" y="5016"/>
                    <a:pt x="3773" y="5144"/>
                  </a:cubicBezTo>
                  <a:lnTo>
                    <a:pt x="3773" y="6453"/>
                  </a:lnTo>
                  <a:cubicBezTo>
                    <a:pt x="3494" y="6534"/>
                    <a:pt x="3206" y="6583"/>
                    <a:pt x="2912" y="6597"/>
                  </a:cubicBezTo>
                  <a:cubicBezTo>
                    <a:pt x="2850" y="6602"/>
                    <a:pt x="2787" y="6602"/>
                    <a:pt x="2729" y="6602"/>
                  </a:cubicBezTo>
                  <a:cubicBezTo>
                    <a:pt x="2373" y="6602"/>
                    <a:pt x="2022" y="6554"/>
                    <a:pt x="1685" y="6453"/>
                  </a:cubicBezTo>
                  <a:lnTo>
                    <a:pt x="1685" y="5144"/>
                  </a:lnTo>
                  <a:cubicBezTo>
                    <a:pt x="1685" y="5016"/>
                    <a:pt x="1588" y="4953"/>
                    <a:pt x="1490" y="4953"/>
                  </a:cubicBezTo>
                  <a:cubicBezTo>
                    <a:pt x="1393" y="4953"/>
                    <a:pt x="1295" y="5016"/>
                    <a:pt x="1295" y="5144"/>
                  </a:cubicBezTo>
                  <a:lnTo>
                    <a:pt x="1295" y="6318"/>
                  </a:lnTo>
                  <a:cubicBezTo>
                    <a:pt x="1146" y="6255"/>
                    <a:pt x="997" y="6183"/>
                    <a:pt x="857" y="6101"/>
                  </a:cubicBezTo>
                  <a:lnTo>
                    <a:pt x="857" y="4788"/>
                  </a:lnTo>
                  <a:cubicBezTo>
                    <a:pt x="857" y="4595"/>
                    <a:pt x="983" y="4432"/>
                    <a:pt x="1165" y="4379"/>
                  </a:cubicBezTo>
                  <a:lnTo>
                    <a:pt x="1863" y="4177"/>
                  </a:lnTo>
                  <a:cubicBezTo>
                    <a:pt x="1921" y="4162"/>
                    <a:pt x="1979" y="4133"/>
                    <a:pt x="2032" y="4100"/>
                  </a:cubicBezTo>
                  <a:lnTo>
                    <a:pt x="2152" y="4225"/>
                  </a:lnTo>
                  <a:cubicBezTo>
                    <a:pt x="2311" y="4384"/>
                    <a:pt x="2519" y="4463"/>
                    <a:pt x="2727" y="4463"/>
                  </a:cubicBezTo>
                  <a:cubicBezTo>
                    <a:pt x="2935" y="4463"/>
                    <a:pt x="3143" y="4384"/>
                    <a:pt x="3302" y="4225"/>
                  </a:cubicBezTo>
                  <a:lnTo>
                    <a:pt x="3427" y="4100"/>
                  </a:lnTo>
                  <a:close/>
                  <a:moveTo>
                    <a:pt x="2315" y="0"/>
                  </a:moveTo>
                  <a:cubicBezTo>
                    <a:pt x="1642" y="0"/>
                    <a:pt x="1093" y="549"/>
                    <a:pt x="1093" y="1222"/>
                  </a:cubicBezTo>
                  <a:lnTo>
                    <a:pt x="1093" y="1237"/>
                  </a:lnTo>
                  <a:cubicBezTo>
                    <a:pt x="1093" y="1395"/>
                    <a:pt x="1127" y="1549"/>
                    <a:pt x="1199" y="1689"/>
                  </a:cubicBezTo>
                  <a:lnTo>
                    <a:pt x="1295" y="1891"/>
                  </a:lnTo>
                  <a:lnTo>
                    <a:pt x="1295" y="2204"/>
                  </a:lnTo>
                  <a:cubicBezTo>
                    <a:pt x="1295" y="2685"/>
                    <a:pt x="1526" y="3142"/>
                    <a:pt x="1916" y="3426"/>
                  </a:cubicBezTo>
                  <a:lnTo>
                    <a:pt x="1916" y="3599"/>
                  </a:lnTo>
                  <a:cubicBezTo>
                    <a:pt x="1916" y="3695"/>
                    <a:pt x="1849" y="3782"/>
                    <a:pt x="1757" y="3806"/>
                  </a:cubicBezTo>
                  <a:lnTo>
                    <a:pt x="1060" y="4008"/>
                  </a:lnTo>
                  <a:cubicBezTo>
                    <a:pt x="713" y="4104"/>
                    <a:pt x="473" y="4427"/>
                    <a:pt x="473" y="4788"/>
                  </a:cubicBezTo>
                  <a:lnTo>
                    <a:pt x="473" y="5842"/>
                  </a:lnTo>
                  <a:cubicBezTo>
                    <a:pt x="444" y="5822"/>
                    <a:pt x="410" y="5798"/>
                    <a:pt x="386" y="5774"/>
                  </a:cubicBezTo>
                  <a:cubicBezTo>
                    <a:pt x="348" y="5749"/>
                    <a:pt x="310" y="5738"/>
                    <a:pt x="274" y="5738"/>
                  </a:cubicBezTo>
                  <a:cubicBezTo>
                    <a:pt x="117" y="5738"/>
                    <a:pt x="1" y="5944"/>
                    <a:pt x="145" y="6077"/>
                  </a:cubicBezTo>
                  <a:cubicBezTo>
                    <a:pt x="877" y="6669"/>
                    <a:pt x="1786" y="6992"/>
                    <a:pt x="2729" y="6992"/>
                  </a:cubicBezTo>
                  <a:cubicBezTo>
                    <a:pt x="2797" y="6992"/>
                    <a:pt x="2864" y="6987"/>
                    <a:pt x="2931" y="6987"/>
                  </a:cubicBezTo>
                  <a:cubicBezTo>
                    <a:pt x="4481" y="6910"/>
                    <a:pt x="5852" y="5971"/>
                    <a:pt x="6482" y="4557"/>
                  </a:cubicBezTo>
                  <a:cubicBezTo>
                    <a:pt x="7118" y="3142"/>
                    <a:pt x="6901" y="1492"/>
                    <a:pt x="5929" y="289"/>
                  </a:cubicBezTo>
                  <a:cubicBezTo>
                    <a:pt x="5891" y="242"/>
                    <a:pt x="5833" y="217"/>
                    <a:pt x="5776" y="217"/>
                  </a:cubicBezTo>
                  <a:cubicBezTo>
                    <a:pt x="5733" y="217"/>
                    <a:pt x="5690" y="231"/>
                    <a:pt x="5655" y="260"/>
                  </a:cubicBezTo>
                  <a:cubicBezTo>
                    <a:pt x="5573" y="327"/>
                    <a:pt x="5559" y="448"/>
                    <a:pt x="5626" y="529"/>
                  </a:cubicBezTo>
                  <a:cubicBezTo>
                    <a:pt x="6949" y="2165"/>
                    <a:pt x="6656" y="4566"/>
                    <a:pt x="4986" y="5842"/>
                  </a:cubicBezTo>
                  <a:lnTo>
                    <a:pt x="4986" y="4788"/>
                  </a:lnTo>
                  <a:cubicBezTo>
                    <a:pt x="4986" y="4422"/>
                    <a:pt x="4745" y="4104"/>
                    <a:pt x="4394" y="4003"/>
                  </a:cubicBezTo>
                  <a:lnTo>
                    <a:pt x="3701" y="3806"/>
                  </a:lnTo>
                  <a:cubicBezTo>
                    <a:pt x="3605" y="3777"/>
                    <a:pt x="3542" y="3691"/>
                    <a:pt x="3542" y="3594"/>
                  </a:cubicBezTo>
                  <a:lnTo>
                    <a:pt x="3542" y="3436"/>
                  </a:lnTo>
                  <a:cubicBezTo>
                    <a:pt x="3605" y="3388"/>
                    <a:pt x="3668" y="3339"/>
                    <a:pt x="3725" y="3282"/>
                  </a:cubicBezTo>
                  <a:cubicBezTo>
                    <a:pt x="4004" y="3012"/>
                    <a:pt x="4163" y="2642"/>
                    <a:pt x="4158" y="2257"/>
                  </a:cubicBezTo>
                  <a:lnTo>
                    <a:pt x="4158" y="1886"/>
                  </a:lnTo>
                  <a:lnTo>
                    <a:pt x="4235" y="1732"/>
                  </a:lnTo>
                  <a:cubicBezTo>
                    <a:pt x="4322" y="1564"/>
                    <a:pt x="4365" y="1376"/>
                    <a:pt x="4370" y="1189"/>
                  </a:cubicBezTo>
                  <a:lnTo>
                    <a:pt x="4370" y="193"/>
                  </a:lnTo>
                  <a:cubicBezTo>
                    <a:pt x="4370" y="87"/>
                    <a:pt x="4283" y="0"/>
                    <a:pt x="4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4"/>
          <p:cNvGrpSpPr/>
          <p:nvPr/>
        </p:nvGrpSpPr>
        <p:grpSpPr>
          <a:xfrm>
            <a:off x="4365339" y="2084849"/>
            <a:ext cx="413321" cy="407688"/>
            <a:chOff x="4365338" y="1882757"/>
            <a:chExt cx="413321" cy="407688"/>
          </a:xfrm>
        </p:grpSpPr>
        <p:grpSp>
          <p:nvGrpSpPr>
            <p:cNvPr id="1113" name="Google Shape;1113;p44"/>
            <p:cNvGrpSpPr/>
            <p:nvPr/>
          </p:nvGrpSpPr>
          <p:grpSpPr>
            <a:xfrm>
              <a:off x="4372750" y="1889132"/>
              <a:ext cx="398914" cy="395711"/>
              <a:chOff x="1758572" y="4295123"/>
              <a:chExt cx="352865" cy="350032"/>
            </a:xfrm>
          </p:grpSpPr>
          <p:sp>
            <p:nvSpPr>
              <p:cNvPr id="1114" name="Google Shape;1114;p44"/>
              <p:cNvSpPr/>
              <p:nvPr/>
            </p:nvSpPr>
            <p:spPr>
              <a:xfrm>
                <a:off x="1778977" y="4547353"/>
                <a:ext cx="31762" cy="28903"/>
              </a:xfrm>
              <a:custGeom>
                <a:avLst/>
                <a:gdLst/>
                <a:ahLst/>
                <a:cxnLst/>
                <a:rect l="l" t="t" r="r" b="b"/>
                <a:pathLst>
                  <a:path w="1211" h="1102" extrusionOk="0">
                    <a:moveTo>
                      <a:pt x="989" y="1"/>
                    </a:moveTo>
                    <a:cubicBezTo>
                      <a:pt x="937" y="1"/>
                      <a:pt x="885" y="20"/>
                      <a:pt x="844" y="58"/>
                    </a:cubicBezTo>
                    <a:lnTo>
                      <a:pt x="161" y="747"/>
                    </a:lnTo>
                    <a:cubicBezTo>
                      <a:pt x="0" y="889"/>
                      <a:pt x="140" y="1102"/>
                      <a:pt x="299" y="1102"/>
                    </a:cubicBezTo>
                    <a:cubicBezTo>
                      <a:pt x="349" y="1102"/>
                      <a:pt x="400" y="1081"/>
                      <a:pt x="445" y="1030"/>
                    </a:cubicBezTo>
                    <a:lnTo>
                      <a:pt x="1133" y="342"/>
                    </a:lnTo>
                    <a:cubicBezTo>
                      <a:pt x="1210" y="265"/>
                      <a:pt x="1210" y="135"/>
                      <a:pt x="1133" y="58"/>
                    </a:cubicBezTo>
                    <a:cubicBezTo>
                      <a:pt x="1092" y="20"/>
                      <a:pt x="1041" y="1"/>
                      <a:pt x="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1797179" y="4564768"/>
                <a:ext cx="30975" cy="28457"/>
              </a:xfrm>
              <a:custGeom>
                <a:avLst/>
                <a:gdLst/>
                <a:ahLst/>
                <a:cxnLst/>
                <a:rect l="l" t="t" r="r" b="b"/>
                <a:pathLst>
                  <a:path w="1181" h="1085" extrusionOk="0">
                    <a:moveTo>
                      <a:pt x="959" y="1"/>
                    </a:moveTo>
                    <a:cubicBezTo>
                      <a:pt x="908" y="1"/>
                      <a:pt x="858" y="20"/>
                      <a:pt x="819" y="58"/>
                    </a:cubicBezTo>
                    <a:lnTo>
                      <a:pt x="131" y="747"/>
                    </a:lnTo>
                    <a:cubicBezTo>
                      <a:pt x="1" y="892"/>
                      <a:pt x="131" y="1084"/>
                      <a:pt x="283" y="1084"/>
                    </a:cubicBezTo>
                    <a:cubicBezTo>
                      <a:pt x="327" y="1084"/>
                      <a:pt x="373" y="1068"/>
                      <a:pt x="415" y="1030"/>
                    </a:cubicBezTo>
                    <a:lnTo>
                      <a:pt x="1103" y="347"/>
                    </a:lnTo>
                    <a:cubicBezTo>
                      <a:pt x="1180" y="265"/>
                      <a:pt x="1180" y="140"/>
                      <a:pt x="1103" y="58"/>
                    </a:cubicBezTo>
                    <a:cubicBezTo>
                      <a:pt x="1062" y="20"/>
                      <a:pt x="1011" y="1"/>
                      <a:pt x="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4"/>
              <p:cNvGrpSpPr/>
              <p:nvPr/>
            </p:nvGrpSpPr>
            <p:grpSpPr>
              <a:xfrm>
                <a:off x="1758572" y="4295123"/>
                <a:ext cx="352865" cy="350032"/>
                <a:chOff x="1758572" y="4295123"/>
                <a:chExt cx="352865" cy="350032"/>
              </a:xfrm>
            </p:grpSpPr>
            <p:sp>
              <p:nvSpPr>
                <p:cNvPr id="1117" name="Google Shape;1117;p44"/>
                <p:cNvSpPr/>
                <p:nvPr/>
              </p:nvSpPr>
              <p:spPr>
                <a:xfrm>
                  <a:off x="1758572" y="4402997"/>
                  <a:ext cx="160066" cy="76611"/>
                </a:xfrm>
                <a:custGeom>
                  <a:avLst/>
                  <a:gdLst/>
                  <a:ahLst/>
                  <a:cxnLst/>
                  <a:rect l="l" t="t" r="r" b="b"/>
                  <a:pathLst>
                    <a:path w="6103" h="2921" extrusionOk="0">
                      <a:moveTo>
                        <a:pt x="6102" y="0"/>
                      </a:moveTo>
                      <a:lnTo>
                        <a:pt x="4769" y="116"/>
                      </a:lnTo>
                      <a:cubicBezTo>
                        <a:pt x="3028" y="260"/>
                        <a:pt x="1392" y="1015"/>
                        <a:pt x="155" y="2252"/>
                      </a:cubicBezTo>
                      <a:cubicBezTo>
                        <a:pt x="1" y="2396"/>
                        <a:pt x="97" y="2651"/>
                        <a:pt x="304" y="2666"/>
                      </a:cubicBezTo>
                      <a:lnTo>
                        <a:pt x="3181" y="2921"/>
                      </a:lnTo>
                      <a:lnTo>
                        <a:pt x="6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1926297" y="4487161"/>
                  <a:ext cx="76506" cy="157994"/>
                </a:xfrm>
                <a:custGeom>
                  <a:avLst/>
                  <a:gdLst/>
                  <a:ahLst/>
                  <a:cxnLst/>
                  <a:rect l="l" t="t" r="r" b="b"/>
                  <a:pathLst>
                    <a:path w="2917" h="6024" extrusionOk="0">
                      <a:moveTo>
                        <a:pt x="2917" y="0"/>
                      </a:moveTo>
                      <a:lnTo>
                        <a:pt x="1" y="2921"/>
                      </a:lnTo>
                      <a:lnTo>
                        <a:pt x="256" y="5799"/>
                      </a:lnTo>
                      <a:cubicBezTo>
                        <a:pt x="262" y="5935"/>
                        <a:pt x="377" y="6024"/>
                        <a:pt x="497" y="6024"/>
                      </a:cubicBezTo>
                      <a:cubicBezTo>
                        <a:pt x="558" y="6024"/>
                        <a:pt x="620" y="6000"/>
                        <a:pt x="670" y="5948"/>
                      </a:cubicBezTo>
                      <a:cubicBezTo>
                        <a:pt x="1906" y="4711"/>
                        <a:pt x="2662" y="3075"/>
                        <a:pt x="2806" y="1333"/>
                      </a:cubicBezTo>
                      <a:lnTo>
                        <a:pt x="29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1825216" y="4295123"/>
                  <a:ext cx="286221" cy="284752"/>
                </a:xfrm>
                <a:custGeom>
                  <a:avLst/>
                  <a:gdLst/>
                  <a:ahLst/>
                  <a:cxnLst/>
                  <a:rect l="l" t="t" r="r" b="b"/>
                  <a:pathLst>
                    <a:path w="10913" h="10857" extrusionOk="0">
                      <a:moveTo>
                        <a:pt x="10695" y="0"/>
                      </a:moveTo>
                      <a:cubicBezTo>
                        <a:pt x="10677" y="0"/>
                        <a:pt x="10658" y="3"/>
                        <a:pt x="10639" y="9"/>
                      </a:cubicBezTo>
                      <a:lnTo>
                        <a:pt x="8339" y="682"/>
                      </a:lnTo>
                      <a:lnTo>
                        <a:pt x="6641" y="1178"/>
                      </a:lnTo>
                      <a:cubicBezTo>
                        <a:pt x="6501" y="1221"/>
                        <a:pt x="6371" y="1293"/>
                        <a:pt x="6270" y="1399"/>
                      </a:cubicBezTo>
                      <a:lnTo>
                        <a:pt x="82" y="7587"/>
                      </a:lnTo>
                      <a:cubicBezTo>
                        <a:pt x="1" y="7664"/>
                        <a:pt x="1" y="7794"/>
                        <a:pt x="82" y="7871"/>
                      </a:cubicBezTo>
                      <a:lnTo>
                        <a:pt x="1319" y="9112"/>
                      </a:lnTo>
                      <a:lnTo>
                        <a:pt x="1776" y="9565"/>
                      </a:lnTo>
                      <a:lnTo>
                        <a:pt x="3003" y="10792"/>
                      </a:lnTo>
                      <a:cubicBezTo>
                        <a:pt x="3044" y="10835"/>
                        <a:pt x="3099" y="10857"/>
                        <a:pt x="3155" y="10857"/>
                      </a:cubicBezTo>
                      <a:cubicBezTo>
                        <a:pt x="3211" y="10857"/>
                        <a:pt x="3268" y="10835"/>
                        <a:pt x="3311" y="10792"/>
                      </a:cubicBezTo>
                      <a:lnTo>
                        <a:pt x="6771" y="7322"/>
                      </a:lnTo>
                      <a:lnTo>
                        <a:pt x="9470" y="4633"/>
                      </a:lnTo>
                      <a:cubicBezTo>
                        <a:pt x="9586" y="4522"/>
                        <a:pt x="9667" y="4378"/>
                        <a:pt x="9715" y="4224"/>
                      </a:cubicBezTo>
                      <a:lnTo>
                        <a:pt x="10875" y="244"/>
                      </a:lnTo>
                      <a:cubicBezTo>
                        <a:pt x="10913" y="119"/>
                        <a:pt x="10816" y="0"/>
                        <a:pt x="10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1969468" y="4376481"/>
                  <a:ext cx="59956" cy="59851"/>
                </a:xfrm>
                <a:custGeom>
                  <a:avLst/>
                  <a:gdLst/>
                  <a:ahLst/>
                  <a:cxnLst/>
                  <a:rect l="l" t="t" r="r" b="b"/>
                  <a:pathLst>
                    <a:path w="2286" h="2282" extrusionOk="0">
                      <a:moveTo>
                        <a:pt x="1146" y="1"/>
                      </a:moveTo>
                      <a:cubicBezTo>
                        <a:pt x="515" y="1"/>
                        <a:pt x="0" y="511"/>
                        <a:pt x="0" y="1141"/>
                      </a:cubicBezTo>
                      <a:cubicBezTo>
                        <a:pt x="0" y="1771"/>
                        <a:pt x="515" y="2281"/>
                        <a:pt x="1146" y="2281"/>
                      </a:cubicBezTo>
                      <a:cubicBezTo>
                        <a:pt x="1776" y="2281"/>
                        <a:pt x="2286" y="1771"/>
                        <a:pt x="2286" y="1141"/>
                      </a:cubicBezTo>
                      <a:cubicBezTo>
                        <a:pt x="2286" y="511"/>
                        <a:pt x="1776" y="1"/>
                        <a:pt x="1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1817637" y="4510765"/>
                  <a:ext cx="77528" cy="76611"/>
                </a:xfrm>
                <a:custGeom>
                  <a:avLst/>
                  <a:gdLst/>
                  <a:ahLst/>
                  <a:cxnLst/>
                  <a:rect l="l" t="t" r="r" b="b"/>
                  <a:pathLst>
                    <a:path w="2956" h="2921" extrusionOk="0">
                      <a:moveTo>
                        <a:pt x="766" y="0"/>
                      </a:moveTo>
                      <a:lnTo>
                        <a:pt x="121" y="645"/>
                      </a:lnTo>
                      <a:cubicBezTo>
                        <a:pt x="1" y="765"/>
                        <a:pt x="1" y="953"/>
                        <a:pt x="121" y="1073"/>
                      </a:cubicBezTo>
                      <a:lnTo>
                        <a:pt x="1002" y="1954"/>
                      </a:lnTo>
                      <a:lnTo>
                        <a:pt x="1882" y="2834"/>
                      </a:lnTo>
                      <a:cubicBezTo>
                        <a:pt x="1940" y="2892"/>
                        <a:pt x="2017" y="2921"/>
                        <a:pt x="2094" y="2921"/>
                      </a:cubicBezTo>
                      <a:cubicBezTo>
                        <a:pt x="2171" y="2921"/>
                        <a:pt x="2248" y="2892"/>
                        <a:pt x="2306" y="2834"/>
                      </a:cubicBezTo>
                      <a:lnTo>
                        <a:pt x="2955" y="2190"/>
                      </a:lnTo>
                      <a:lnTo>
                        <a:pt x="2089" y="1324"/>
                      </a:lnTo>
                      <a:lnTo>
                        <a:pt x="1627" y="862"/>
                      </a:lnTo>
                      <a:lnTo>
                        <a:pt x="7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1825216" y="4479450"/>
                  <a:ext cx="101107" cy="100425"/>
                </a:xfrm>
                <a:custGeom>
                  <a:avLst/>
                  <a:gdLst/>
                  <a:ahLst/>
                  <a:cxnLst/>
                  <a:rect l="l" t="t" r="r" b="b"/>
                  <a:pathLst>
                    <a:path w="3855" h="3829" extrusionOk="0">
                      <a:moveTo>
                        <a:pt x="636" y="1"/>
                      </a:moveTo>
                      <a:lnTo>
                        <a:pt x="78" y="559"/>
                      </a:lnTo>
                      <a:cubicBezTo>
                        <a:pt x="1" y="636"/>
                        <a:pt x="1" y="761"/>
                        <a:pt x="78" y="843"/>
                      </a:cubicBezTo>
                      <a:lnTo>
                        <a:pt x="1319" y="2080"/>
                      </a:lnTo>
                      <a:lnTo>
                        <a:pt x="1771" y="2537"/>
                      </a:lnTo>
                      <a:lnTo>
                        <a:pt x="2998" y="3764"/>
                      </a:lnTo>
                      <a:cubicBezTo>
                        <a:pt x="3042" y="3807"/>
                        <a:pt x="3098" y="3829"/>
                        <a:pt x="3155" y="3829"/>
                      </a:cubicBezTo>
                      <a:cubicBezTo>
                        <a:pt x="3211" y="3829"/>
                        <a:pt x="3268" y="3807"/>
                        <a:pt x="3311" y="3764"/>
                      </a:cubicBezTo>
                      <a:lnTo>
                        <a:pt x="3855" y="3215"/>
                      </a:lnTo>
                      <a:lnTo>
                        <a:pt x="2474" y="1839"/>
                      </a:lnTo>
                      <a:lnTo>
                        <a:pt x="2021" y="1382"/>
                      </a:lnTo>
                      <a:lnTo>
                        <a:pt x="6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1825216" y="4479345"/>
                  <a:ext cx="26909" cy="28667"/>
                </a:xfrm>
                <a:custGeom>
                  <a:avLst/>
                  <a:gdLst/>
                  <a:ahLst/>
                  <a:cxnLst/>
                  <a:rect l="l" t="t" r="r" b="b"/>
                  <a:pathLst>
                    <a:path w="1026" h="1093" extrusionOk="0">
                      <a:moveTo>
                        <a:pt x="640" y="0"/>
                      </a:moveTo>
                      <a:lnTo>
                        <a:pt x="82" y="563"/>
                      </a:lnTo>
                      <a:cubicBezTo>
                        <a:pt x="1" y="640"/>
                        <a:pt x="1" y="770"/>
                        <a:pt x="82" y="847"/>
                      </a:cubicBezTo>
                      <a:lnTo>
                        <a:pt x="328" y="1092"/>
                      </a:lnTo>
                      <a:lnTo>
                        <a:pt x="1025" y="390"/>
                      </a:lnTo>
                      <a:lnTo>
                        <a:pt x="6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2043927" y="4295123"/>
                  <a:ext cx="67510" cy="66880"/>
                </a:xfrm>
                <a:custGeom>
                  <a:avLst/>
                  <a:gdLst/>
                  <a:ahLst/>
                  <a:cxnLst/>
                  <a:rect l="l" t="t" r="r" b="b"/>
                  <a:pathLst>
                    <a:path w="2574" h="2550" extrusionOk="0">
                      <a:moveTo>
                        <a:pt x="2356" y="0"/>
                      </a:moveTo>
                      <a:cubicBezTo>
                        <a:pt x="2338" y="0"/>
                        <a:pt x="2319" y="3"/>
                        <a:pt x="2300" y="9"/>
                      </a:cubicBezTo>
                      <a:lnTo>
                        <a:pt x="0" y="682"/>
                      </a:lnTo>
                      <a:lnTo>
                        <a:pt x="1867" y="2549"/>
                      </a:lnTo>
                      <a:lnTo>
                        <a:pt x="2536" y="244"/>
                      </a:lnTo>
                      <a:cubicBezTo>
                        <a:pt x="2574" y="119"/>
                        <a:pt x="2477" y="0"/>
                        <a:pt x="2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1840114" y="4442521"/>
                  <a:ext cx="123951" cy="122378"/>
                </a:xfrm>
                <a:custGeom>
                  <a:avLst/>
                  <a:gdLst/>
                  <a:ahLst/>
                  <a:cxnLst/>
                  <a:rect l="l" t="t" r="r" b="b"/>
                  <a:pathLst>
                    <a:path w="4726" h="4666" extrusionOk="0">
                      <a:moveTo>
                        <a:pt x="4369" y="0"/>
                      </a:moveTo>
                      <a:cubicBezTo>
                        <a:pt x="4291" y="0"/>
                        <a:pt x="4213" y="30"/>
                        <a:pt x="4153" y="91"/>
                      </a:cubicBezTo>
                      <a:lnTo>
                        <a:pt x="121" y="4123"/>
                      </a:lnTo>
                      <a:cubicBezTo>
                        <a:pt x="0" y="4243"/>
                        <a:pt x="0" y="4436"/>
                        <a:pt x="121" y="4556"/>
                      </a:cubicBezTo>
                      <a:lnTo>
                        <a:pt x="140" y="4575"/>
                      </a:lnTo>
                      <a:cubicBezTo>
                        <a:pt x="200" y="4635"/>
                        <a:pt x="278" y="4665"/>
                        <a:pt x="356" y="4665"/>
                      </a:cubicBezTo>
                      <a:cubicBezTo>
                        <a:pt x="435" y="4665"/>
                        <a:pt x="513" y="4635"/>
                        <a:pt x="573" y="4575"/>
                      </a:cubicBezTo>
                      <a:lnTo>
                        <a:pt x="4610" y="543"/>
                      </a:lnTo>
                      <a:cubicBezTo>
                        <a:pt x="4725" y="423"/>
                        <a:pt x="4725" y="230"/>
                        <a:pt x="4610" y="110"/>
                      </a:cubicBezTo>
                      <a:lnTo>
                        <a:pt x="4586" y="91"/>
                      </a:lnTo>
                      <a:cubicBezTo>
                        <a:pt x="4526" y="30"/>
                        <a:pt x="4448" y="0"/>
                        <a:pt x="4369" y="0"/>
                      </a:cubicBezTo>
                      <a:close/>
                    </a:path>
                  </a:pathLst>
                </a:custGeom>
                <a:solidFill>
                  <a:srgbClr val="D6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1840114" y="4442521"/>
                  <a:ext cx="123951" cy="122378"/>
                </a:xfrm>
                <a:custGeom>
                  <a:avLst/>
                  <a:gdLst/>
                  <a:ahLst/>
                  <a:cxnLst/>
                  <a:rect l="l" t="t" r="r" b="b"/>
                  <a:pathLst>
                    <a:path w="4726" h="4666" extrusionOk="0">
                      <a:moveTo>
                        <a:pt x="4369" y="0"/>
                      </a:moveTo>
                      <a:cubicBezTo>
                        <a:pt x="4291" y="0"/>
                        <a:pt x="4213" y="30"/>
                        <a:pt x="4153" y="91"/>
                      </a:cubicBezTo>
                      <a:lnTo>
                        <a:pt x="121" y="4123"/>
                      </a:lnTo>
                      <a:cubicBezTo>
                        <a:pt x="0" y="4243"/>
                        <a:pt x="0" y="4436"/>
                        <a:pt x="121" y="4556"/>
                      </a:cubicBezTo>
                      <a:lnTo>
                        <a:pt x="140" y="4575"/>
                      </a:lnTo>
                      <a:cubicBezTo>
                        <a:pt x="200" y="4635"/>
                        <a:pt x="278" y="4665"/>
                        <a:pt x="356" y="4665"/>
                      </a:cubicBezTo>
                      <a:cubicBezTo>
                        <a:pt x="435" y="4665"/>
                        <a:pt x="513" y="4635"/>
                        <a:pt x="573" y="4575"/>
                      </a:cubicBezTo>
                      <a:lnTo>
                        <a:pt x="4610" y="543"/>
                      </a:lnTo>
                      <a:cubicBezTo>
                        <a:pt x="4725" y="423"/>
                        <a:pt x="4725" y="230"/>
                        <a:pt x="4610" y="110"/>
                      </a:cubicBezTo>
                      <a:lnTo>
                        <a:pt x="4586" y="91"/>
                      </a:lnTo>
                      <a:cubicBezTo>
                        <a:pt x="4526" y="30"/>
                        <a:pt x="4448" y="0"/>
                        <a:pt x="4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1832140" y="4599362"/>
                  <a:ext cx="33178" cy="28798"/>
                </a:xfrm>
                <a:custGeom>
                  <a:avLst/>
                  <a:gdLst/>
                  <a:ahLst/>
                  <a:cxnLst/>
                  <a:rect l="l" t="t" r="r" b="b"/>
                  <a:pathLst>
                    <a:path w="1265" h="1098" extrusionOk="0">
                      <a:moveTo>
                        <a:pt x="965" y="1"/>
                      </a:moveTo>
                      <a:cubicBezTo>
                        <a:pt x="916" y="1"/>
                        <a:pt x="864" y="22"/>
                        <a:pt x="819" y="72"/>
                      </a:cubicBezTo>
                      <a:lnTo>
                        <a:pt x="131" y="760"/>
                      </a:lnTo>
                      <a:cubicBezTo>
                        <a:pt x="0" y="906"/>
                        <a:pt x="130" y="1098"/>
                        <a:pt x="283" y="1098"/>
                      </a:cubicBezTo>
                      <a:cubicBezTo>
                        <a:pt x="327" y="1098"/>
                        <a:pt x="373" y="1082"/>
                        <a:pt x="415" y="1044"/>
                      </a:cubicBezTo>
                      <a:lnTo>
                        <a:pt x="1103" y="356"/>
                      </a:lnTo>
                      <a:cubicBezTo>
                        <a:pt x="1264" y="213"/>
                        <a:pt x="1124"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1814620" y="4582314"/>
                  <a:ext cx="30948" cy="28326"/>
                </a:xfrm>
                <a:custGeom>
                  <a:avLst/>
                  <a:gdLst/>
                  <a:ahLst/>
                  <a:cxnLst/>
                  <a:rect l="l" t="t" r="r" b="b"/>
                  <a:pathLst>
                    <a:path w="1180" h="1080" extrusionOk="0">
                      <a:moveTo>
                        <a:pt x="960" y="1"/>
                      </a:moveTo>
                      <a:cubicBezTo>
                        <a:pt x="909" y="1"/>
                        <a:pt x="857" y="20"/>
                        <a:pt x="818" y="58"/>
                      </a:cubicBezTo>
                      <a:lnTo>
                        <a:pt x="135" y="742"/>
                      </a:lnTo>
                      <a:cubicBezTo>
                        <a:pt x="1" y="887"/>
                        <a:pt x="130" y="1079"/>
                        <a:pt x="285" y="1079"/>
                      </a:cubicBezTo>
                      <a:cubicBezTo>
                        <a:pt x="329" y="1079"/>
                        <a:pt x="376" y="1063"/>
                        <a:pt x="419" y="1025"/>
                      </a:cubicBezTo>
                      <a:lnTo>
                        <a:pt x="1102" y="342"/>
                      </a:lnTo>
                      <a:cubicBezTo>
                        <a:pt x="1179" y="265"/>
                        <a:pt x="1179" y="135"/>
                        <a:pt x="1102" y="58"/>
                      </a:cubicBezTo>
                      <a:cubicBezTo>
                        <a:pt x="1064" y="20"/>
                        <a:pt x="1012" y="1"/>
                        <a:pt x="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1961757" y="4373517"/>
                  <a:ext cx="84846" cy="67746"/>
                </a:xfrm>
                <a:custGeom>
                  <a:avLst/>
                  <a:gdLst/>
                  <a:ahLst/>
                  <a:cxnLst/>
                  <a:rect l="l" t="t" r="r" b="b"/>
                  <a:pathLst>
                    <a:path w="3235" h="2583" extrusionOk="0">
                      <a:moveTo>
                        <a:pt x="973" y="1"/>
                      </a:moveTo>
                      <a:cubicBezTo>
                        <a:pt x="947" y="1"/>
                        <a:pt x="920" y="6"/>
                        <a:pt x="891" y="17"/>
                      </a:cubicBezTo>
                      <a:cubicBezTo>
                        <a:pt x="314" y="277"/>
                        <a:pt x="1" y="903"/>
                        <a:pt x="131" y="1523"/>
                      </a:cubicBezTo>
                      <a:cubicBezTo>
                        <a:pt x="265" y="2139"/>
                        <a:pt x="809" y="2582"/>
                        <a:pt x="1444" y="2582"/>
                      </a:cubicBezTo>
                      <a:cubicBezTo>
                        <a:pt x="2638" y="2582"/>
                        <a:pt x="3234" y="1134"/>
                        <a:pt x="2392" y="292"/>
                      </a:cubicBezTo>
                      <a:cubicBezTo>
                        <a:pt x="2277" y="176"/>
                        <a:pt x="2147" y="85"/>
                        <a:pt x="1998" y="17"/>
                      </a:cubicBezTo>
                      <a:cubicBezTo>
                        <a:pt x="1969" y="6"/>
                        <a:pt x="1941" y="1"/>
                        <a:pt x="1915" y="1"/>
                      </a:cubicBezTo>
                      <a:cubicBezTo>
                        <a:pt x="1725" y="1"/>
                        <a:pt x="1626" y="281"/>
                        <a:pt x="1829" y="383"/>
                      </a:cubicBezTo>
                      <a:cubicBezTo>
                        <a:pt x="2233" y="566"/>
                        <a:pt x="2455" y="1004"/>
                        <a:pt x="2363" y="1437"/>
                      </a:cubicBezTo>
                      <a:cubicBezTo>
                        <a:pt x="2267" y="1870"/>
                        <a:pt x="1887" y="2178"/>
                        <a:pt x="1444" y="2178"/>
                      </a:cubicBezTo>
                      <a:cubicBezTo>
                        <a:pt x="1002" y="2178"/>
                        <a:pt x="617" y="1870"/>
                        <a:pt x="525" y="1437"/>
                      </a:cubicBezTo>
                      <a:cubicBezTo>
                        <a:pt x="434" y="1004"/>
                        <a:pt x="655" y="566"/>
                        <a:pt x="1059" y="383"/>
                      </a:cubicBezTo>
                      <a:cubicBezTo>
                        <a:pt x="1263" y="281"/>
                        <a:pt x="1164"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0" name="Google Shape;1130;p44"/>
            <p:cNvSpPr/>
            <p:nvPr/>
          </p:nvSpPr>
          <p:spPr>
            <a:xfrm>
              <a:off x="4365338" y="1882757"/>
              <a:ext cx="413321" cy="407688"/>
            </a:xfrm>
            <a:custGeom>
              <a:avLst/>
              <a:gdLst/>
              <a:ahLst/>
              <a:cxnLst/>
              <a:rect l="l" t="t" r="r" b="b"/>
              <a:pathLst>
                <a:path w="13940" h="13750" extrusionOk="0">
                  <a:moveTo>
                    <a:pt x="13474" y="411"/>
                  </a:moveTo>
                  <a:lnTo>
                    <a:pt x="12901" y="2365"/>
                  </a:lnTo>
                  <a:lnTo>
                    <a:pt x="11515" y="979"/>
                  </a:lnTo>
                  <a:lnTo>
                    <a:pt x="13474" y="411"/>
                  </a:lnTo>
                  <a:close/>
                  <a:moveTo>
                    <a:pt x="5823" y="4554"/>
                  </a:moveTo>
                  <a:lnTo>
                    <a:pt x="3355" y="7023"/>
                  </a:lnTo>
                  <a:lnTo>
                    <a:pt x="573" y="6782"/>
                  </a:lnTo>
                  <a:cubicBezTo>
                    <a:pt x="540" y="6777"/>
                    <a:pt x="525" y="6734"/>
                    <a:pt x="554" y="6710"/>
                  </a:cubicBezTo>
                  <a:lnTo>
                    <a:pt x="549" y="6705"/>
                  </a:lnTo>
                  <a:cubicBezTo>
                    <a:pt x="1752" y="5502"/>
                    <a:pt x="3345" y="4766"/>
                    <a:pt x="5039" y="4622"/>
                  </a:cubicBezTo>
                  <a:lnTo>
                    <a:pt x="5823" y="4554"/>
                  </a:lnTo>
                  <a:close/>
                  <a:moveTo>
                    <a:pt x="3436" y="7513"/>
                  </a:moveTo>
                  <a:lnTo>
                    <a:pt x="4533" y="8611"/>
                  </a:lnTo>
                  <a:lnTo>
                    <a:pt x="4115" y="9029"/>
                  </a:lnTo>
                  <a:lnTo>
                    <a:pt x="3022" y="7932"/>
                  </a:lnTo>
                  <a:lnTo>
                    <a:pt x="3436" y="7513"/>
                  </a:lnTo>
                  <a:close/>
                  <a:moveTo>
                    <a:pt x="3263" y="8745"/>
                  </a:moveTo>
                  <a:lnTo>
                    <a:pt x="3831" y="9313"/>
                  </a:lnTo>
                  <a:lnTo>
                    <a:pt x="3340" y="9799"/>
                  </a:lnTo>
                  <a:cubicBezTo>
                    <a:pt x="3316" y="9823"/>
                    <a:pt x="3292" y="9852"/>
                    <a:pt x="3273" y="9886"/>
                  </a:cubicBezTo>
                  <a:lnTo>
                    <a:pt x="2767" y="9376"/>
                  </a:lnTo>
                  <a:cubicBezTo>
                    <a:pt x="2729" y="9337"/>
                    <a:pt x="2734" y="9279"/>
                    <a:pt x="2767" y="9241"/>
                  </a:cubicBezTo>
                  <a:lnTo>
                    <a:pt x="3263" y="8745"/>
                  </a:lnTo>
                  <a:close/>
                  <a:moveTo>
                    <a:pt x="11082" y="1109"/>
                  </a:moveTo>
                  <a:lnTo>
                    <a:pt x="12776" y="2808"/>
                  </a:lnTo>
                  <a:lnTo>
                    <a:pt x="12266" y="4554"/>
                  </a:lnTo>
                  <a:lnTo>
                    <a:pt x="6655" y="10165"/>
                  </a:lnTo>
                  <a:lnTo>
                    <a:pt x="5558" y="9068"/>
                  </a:lnTo>
                  <a:lnTo>
                    <a:pt x="8118" y="6508"/>
                  </a:lnTo>
                  <a:cubicBezTo>
                    <a:pt x="8301" y="6325"/>
                    <a:pt x="8335" y="6007"/>
                    <a:pt x="8099" y="5767"/>
                  </a:cubicBezTo>
                  <a:cubicBezTo>
                    <a:pt x="7998" y="5668"/>
                    <a:pt x="7867" y="5619"/>
                    <a:pt x="7736" y="5619"/>
                  </a:cubicBezTo>
                  <a:cubicBezTo>
                    <a:pt x="7606" y="5619"/>
                    <a:pt x="7476" y="5668"/>
                    <a:pt x="7377" y="5767"/>
                  </a:cubicBezTo>
                  <a:lnTo>
                    <a:pt x="4817" y="8327"/>
                  </a:lnTo>
                  <a:lnTo>
                    <a:pt x="3725" y="7230"/>
                  </a:lnTo>
                  <a:lnTo>
                    <a:pt x="9331" y="1624"/>
                  </a:lnTo>
                  <a:lnTo>
                    <a:pt x="11082" y="1109"/>
                  </a:lnTo>
                  <a:close/>
                  <a:moveTo>
                    <a:pt x="7740" y="6023"/>
                  </a:moveTo>
                  <a:cubicBezTo>
                    <a:pt x="7835" y="6023"/>
                    <a:pt x="7916" y="6149"/>
                    <a:pt x="7825" y="6234"/>
                  </a:cubicBezTo>
                  <a:lnTo>
                    <a:pt x="7820" y="6234"/>
                  </a:lnTo>
                  <a:lnTo>
                    <a:pt x="5130" y="8923"/>
                  </a:lnTo>
                  <a:lnTo>
                    <a:pt x="3807" y="10246"/>
                  </a:lnTo>
                  <a:cubicBezTo>
                    <a:pt x="3780" y="10273"/>
                    <a:pt x="3750" y="10285"/>
                    <a:pt x="3722" y="10285"/>
                  </a:cubicBezTo>
                  <a:cubicBezTo>
                    <a:pt x="3628" y="10285"/>
                    <a:pt x="3549" y="10163"/>
                    <a:pt x="3634" y="10078"/>
                  </a:cubicBezTo>
                  <a:lnTo>
                    <a:pt x="7651" y="6065"/>
                  </a:lnTo>
                  <a:cubicBezTo>
                    <a:pt x="7679" y="6035"/>
                    <a:pt x="7710" y="6023"/>
                    <a:pt x="7740" y="6023"/>
                  </a:cubicBezTo>
                  <a:close/>
                  <a:moveTo>
                    <a:pt x="5274" y="9352"/>
                  </a:moveTo>
                  <a:lnTo>
                    <a:pt x="6371" y="10449"/>
                  </a:lnTo>
                  <a:lnTo>
                    <a:pt x="5967" y="10853"/>
                  </a:lnTo>
                  <a:cubicBezTo>
                    <a:pt x="5962" y="10855"/>
                    <a:pt x="5958" y="10856"/>
                    <a:pt x="5953" y="10856"/>
                  </a:cubicBezTo>
                  <a:cubicBezTo>
                    <a:pt x="5949" y="10856"/>
                    <a:pt x="5946" y="10855"/>
                    <a:pt x="5943" y="10853"/>
                  </a:cubicBezTo>
                  <a:lnTo>
                    <a:pt x="4856" y="9770"/>
                  </a:lnTo>
                  <a:lnTo>
                    <a:pt x="5274" y="9352"/>
                  </a:lnTo>
                  <a:close/>
                  <a:moveTo>
                    <a:pt x="4572" y="10054"/>
                  </a:moveTo>
                  <a:lnTo>
                    <a:pt x="5140" y="10622"/>
                  </a:lnTo>
                  <a:lnTo>
                    <a:pt x="4644" y="11117"/>
                  </a:lnTo>
                  <a:cubicBezTo>
                    <a:pt x="4625" y="11137"/>
                    <a:pt x="4601" y="11146"/>
                    <a:pt x="4577" y="11146"/>
                  </a:cubicBezTo>
                  <a:cubicBezTo>
                    <a:pt x="4553" y="11146"/>
                    <a:pt x="4529" y="11137"/>
                    <a:pt x="4509" y="11117"/>
                  </a:cubicBezTo>
                  <a:lnTo>
                    <a:pt x="3999" y="10607"/>
                  </a:lnTo>
                  <a:cubicBezTo>
                    <a:pt x="4033" y="10588"/>
                    <a:pt x="4057" y="10569"/>
                    <a:pt x="4086" y="10540"/>
                  </a:cubicBezTo>
                  <a:lnTo>
                    <a:pt x="4572" y="10054"/>
                  </a:lnTo>
                  <a:close/>
                  <a:moveTo>
                    <a:pt x="13493" y="1"/>
                  </a:moveTo>
                  <a:cubicBezTo>
                    <a:pt x="13457" y="1"/>
                    <a:pt x="13420" y="6"/>
                    <a:pt x="13382" y="17"/>
                  </a:cubicBezTo>
                  <a:lnTo>
                    <a:pt x="9167" y="1249"/>
                  </a:lnTo>
                  <a:cubicBezTo>
                    <a:pt x="9133" y="1258"/>
                    <a:pt x="9105" y="1277"/>
                    <a:pt x="9080" y="1301"/>
                  </a:cubicBezTo>
                  <a:lnTo>
                    <a:pt x="6266" y="4116"/>
                  </a:lnTo>
                  <a:lnTo>
                    <a:pt x="5005" y="4222"/>
                  </a:lnTo>
                  <a:cubicBezTo>
                    <a:pt x="3215" y="4376"/>
                    <a:pt x="1540" y="5156"/>
                    <a:pt x="270" y="6426"/>
                  </a:cubicBezTo>
                  <a:cubicBezTo>
                    <a:pt x="1" y="6691"/>
                    <a:pt x="169" y="7148"/>
                    <a:pt x="544" y="7181"/>
                  </a:cubicBezTo>
                  <a:lnTo>
                    <a:pt x="2989" y="7398"/>
                  </a:lnTo>
                  <a:lnTo>
                    <a:pt x="2734" y="7648"/>
                  </a:lnTo>
                  <a:cubicBezTo>
                    <a:pt x="2580" y="7807"/>
                    <a:pt x="2580" y="8062"/>
                    <a:pt x="2734" y="8221"/>
                  </a:cubicBezTo>
                  <a:lnTo>
                    <a:pt x="2979" y="8461"/>
                  </a:lnTo>
                  <a:lnTo>
                    <a:pt x="2484" y="8962"/>
                  </a:lnTo>
                  <a:cubicBezTo>
                    <a:pt x="2291" y="9154"/>
                    <a:pt x="2291" y="9467"/>
                    <a:pt x="2484" y="9664"/>
                  </a:cubicBezTo>
                  <a:lnTo>
                    <a:pt x="4225" y="11406"/>
                  </a:lnTo>
                  <a:cubicBezTo>
                    <a:pt x="4322" y="11502"/>
                    <a:pt x="4449" y="11550"/>
                    <a:pt x="4577" y="11550"/>
                  </a:cubicBezTo>
                  <a:cubicBezTo>
                    <a:pt x="4704" y="11550"/>
                    <a:pt x="4832" y="11502"/>
                    <a:pt x="4928" y="11406"/>
                  </a:cubicBezTo>
                  <a:lnTo>
                    <a:pt x="5424" y="10906"/>
                  </a:lnTo>
                  <a:lnTo>
                    <a:pt x="5655" y="11141"/>
                  </a:lnTo>
                  <a:cubicBezTo>
                    <a:pt x="5739" y="11223"/>
                    <a:pt x="5847" y="11264"/>
                    <a:pt x="5955" y="11264"/>
                  </a:cubicBezTo>
                  <a:cubicBezTo>
                    <a:pt x="6062" y="11264"/>
                    <a:pt x="6169" y="11223"/>
                    <a:pt x="6251" y="11141"/>
                  </a:cubicBezTo>
                  <a:lnTo>
                    <a:pt x="6492" y="10901"/>
                  </a:lnTo>
                  <a:lnTo>
                    <a:pt x="6708" y="13345"/>
                  </a:lnTo>
                  <a:cubicBezTo>
                    <a:pt x="6727" y="13594"/>
                    <a:pt x="6934" y="13749"/>
                    <a:pt x="7150" y="13749"/>
                  </a:cubicBezTo>
                  <a:cubicBezTo>
                    <a:pt x="7260" y="13749"/>
                    <a:pt x="7373" y="13709"/>
                    <a:pt x="7464" y="13620"/>
                  </a:cubicBezTo>
                  <a:cubicBezTo>
                    <a:pt x="8238" y="12845"/>
                    <a:pt x="8840" y="11907"/>
                    <a:pt x="9215" y="10877"/>
                  </a:cubicBezTo>
                  <a:cubicBezTo>
                    <a:pt x="9282" y="10714"/>
                    <a:pt x="9151" y="10597"/>
                    <a:pt x="9024" y="10597"/>
                  </a:cubicBezTo>
                  <a:cubicBezTo>
                    <a:pt x="8948" y="10597"/>
                    <a:pt x="8872" y="10638"/>
                    <a:pt x="8840" y="10737"/>
                  </a:cubicBezTo>
                  <a:cubicBezTo>
                    <a:pt x="8479" y="11714"/>
                    <a:pt x="7911" y="12599"/>
                    <a:pt x="7175" y="13331"/>
                  </a:cubicBezTo>
                  <a:cubicBezTo>
                    <a:pt x="7167" y="13339"/>
                    <a:pt x="7156" y="13343"/>
                    <a:pt x="7146" y="13343"/>
                  </a:cubicBezTo>
                  <a:cubicBezTo>
                    <a:pt x="7126" y="13343"/>
                    <a:pt x="7108" y="13329"/>
                    <a:pt x="7108" y="13307"/>
                  </a:cubicBezTo>
                  <a:lnTo>
                    <a:pt x="6867" y="10526"/>
                  </a:lnTo>
                  <a:lnTo>
                    <a:pt x="9331" y="8057"/>
                  </a:lnTo>
                  <a:lnTo>
                    <a:pt x="9331" y="8057"/>
                  </a:lnTo>
                  <a:cubicBezTo>
                    <a:pt x="9249" y="9053"/>
                    <a:pt x="9230" y="9318"/>
                    <a:pt x="9114" y="9823"/>
                  </a:cubicBezTo>
                  <a:cubicBezTo>
                    <a:pt x="9069" y="9980"/>
                    <a:pt x="9192" y="10078"/>
                    <a:pt x="9312" y="10078"/>
                  </a:cubicBezTo>
                  <a:cubicBezTo>
                    <a:pt x="9399" y="10078"/>
                    <a:pt x="9484" y="10027"/>
                    <a:pt x="9504" y="9910"/>
                  </a:cubicBezTo>
                  <a:cubicBezTo>
                    <a:pt x="9643" y="9294"/>
                    <a:pt x="9658" y="9000"/>
                    <a:pt x="9773" y="7614"/>
                  </a:cubicBezTo>
                  <a:lnTo>
                    <a:pt x="12583" y="4804"/>
                  </a:lnTo>
                  <a:cubicBezTo>
                    <a:pt x="12607" y="4780"/>
                    <a:pt x="12627" y="4747"/>
                    <a:pt x="12636" y="4718"/>
                  </a:cubicBezTo>
                  <a:lnTo>
                    <a:pt x="13195" y="2803"/>
                  </a:lnTo>
                  <a:lnTo>
                    <a:pt x="13868" y="503"/>
                  </a:lnTo>
                  <a:cubicBezTo>
                    <a:pt x="13940" y="242"/>
                    <a:pt x="13740" y="1"/>
                    <a:pt x="13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4"/>
          <p:cNvGrpSpPr/>
          <p:nvPr/>
        </p:nvGrpSpPr>
        <p:grpSpPr>
          <a:xfrm>
            <a:off x="7101535" y="2128761"/>
            <a:ext cx="461858" cy="399623"/>
            <a:chOff x="7040273" y="1886795"/>
            <a:chExt cx="461858" cy="399623"/>
          </a:xfrm>
        </p:grpSpPr>
        <p:sp>
          <p:nvSpPr>
            <p:cNvPr id="1132" name="Google Shape;1132;p44"/>
            <p:cNvSpPr/>
            <p:nvPr/>
          </p:nvSpPr>
          <p:spPr>
            <a:xfrm>
              <a:off x="7325181" y="1893525"/>
              <a:ext cx="64104" cy="77387"/>
            </a:xfrm>
            <a:custGeom>
              <a:avLst/>
              <a:gdLst/>
              <a:ahLst/>
              <a:cxnLst/>
              <a:rect l="l" t="t" r="r" b="b"/>
              <a:pathLst>
                <a:path w="2162" h="2610" extrusionOk="0">
                  <a:moveTo>
                    <a:pt x="1404" y="0"/>
                  </a:moveTo>
                  <a:cubicBezTo>
                    <a:pt x="1156" y="0"/>
                    <a:pt x="919" y="139"/>
                    <a:pt x="809" y="382"/>
                  </a:cubicBezTo>
                  <a:lnTo>
                    <a:pt x="1" y="2128"/>
                  </a:lnTo>
                  <a:lnTo>
                    <a:pt x="828" y="2609"/>
                  </a:lnTo>
                  <a:lnTo>
                    <a:pt x="1940" y="1036"/>
                  </a:lnTo>
                  <a:cubicBezTo>
                    <a:pt x="2161" y="718"/>
                    <a:pt x="2065" y="281"/>
                    <a:pt x="1733" y="88"/>
                  </a:cubicBezTo>
                  <a:cubicBezTo>
                    <a:pt x="1628" y="28"/>
                    <a:pt x="1515" y="0"/>
                    <a:pt x="1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7338020" y="1913776"/>
              <a:ext cx="47411" cy="56988"/>
            </a:xfrm>
            <a:custGeom>
              <a:avLst/>
              <a:gdLst/>
              <a:ahLst/>
              <a:cxnLst/>
              <a:rect l="l" t="t" r="r" b="b"/>
              <a:pathLst>
                <a:path w="1599" h="1922" extrusionOk="0">
                  <a:moveTo>
                    <a:pt x="1200" y="0"/>
                  </a:moveTo>
                  <a:cubicBezTo>
                    <a:pt x="954" y="0"/>
                    <a:pt x="717" y="140"/>
                    <a:pt x="607" y="382"/>
                  </a:cubicBezTo>
                  <a:lnTo>
                    <a:pt x="1" y="1695"/>
                  </a:lnTo>
                  <a:lnTo>
                    <a:pt x="395" y="1922"/>
                  </a:lnTo>
                  <a:lnTo>
                    <a:pt x="1507" y="348"/>
                  </a:lnTo>
                  <a:cubicBezTo>
                    <a:pt x="1550" y="286"/>
                    <a:pt x="1579" y="218"/>
                    <a:pt x="1598" y="141"/>
                  </a:cubicBezTo>
                  <a:cubicBezTo>
                    <a:pt x="1579" y="122"/>
                    <a:pt x="1555" y="108"/>
                    <a:pt x="1526" y="88"/>
                  </a:cubicBezTo>
                  <a:cubicBezTo>
                    <a:pt x="1423" y="29"/>
                    <a:pt x="1311" y="0"/>
                    <a:pt x="1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7143841" y="2202421"/>
              <a:ext cx="64104" cy="77268"/>
            </a:xfrm>
            <a:custGeom>
              <a:avLst/>
              <a:gdLst/>
              <a:ahLst/>
              <a:cxnLst/>
              <a:rect l="l" t="t" r="r" b="b"/>
              <a:pathLst>
                <a:path w="2162" h="2606" extrusionOk="0">
                  <a:moveTo>
                    <a:pt x="1329" y="1"/>
                  </a:moveTo>
                  <a:lnTo>
                    <a:pt x="222" y="1574"/>
                  </a:lnTo>
                  <a:cubicBezTo>
                    <a:pt x="1" y="1887"/>
                    <a:pt x="97" y="2325"/>
                    <a:pt x="429" y="2517"/>
                  </a:cubicBezTo>
                  <a:cubicBezTo>
                    <a:pt x="533" y="2577"/>
                    <a:pt x="645" y="2606"/>
                    <a:pt x="756" y="2606"/>
                  </a:cubicBezTo>
                  <a:cubicBezTo>
                    <a:pt x="1002" y="2606"/>
                    <a:pt x="1240" y="2467"/>
                    <a:pt x="1353" y="2229"/>
                  </a:cubicBezTo>
                  <a:lnTo>
                    <a:pt x="2161" y="482"/>
                  </a:lnTo>
                  <a:lnTo>
                    <a:pt x="1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7164833" y="2209863"/>
              <a:ext cx="43111" cy="64074"/>
            </a:xfrm>
            <a:custGeom>
              <a:avLst/>
              <a:gdLst/>
              <a:ahLst/>
              <a:cxnLst/>
              <a:rect l="l" t="t" r="r" b="b"/>
              <a:pathLst>
                <a:path w="1454" h="2161" extrusionOk="0">
                  <a:moveTo>
                    <a:pt x="1054" y="0"/>
                  </a:moveTo>
                  <a:lnTo>
                    <a:pt x="222" y="1179"/>
                  </a:lnTo>
                  <a:cubicBezTo>
                    <a:pt x="0" y="1492"/>
                    <a:pt x="97" y="1930"/>
                    <a:pt x="429" y="2122"/>
                  </a:cubicBezTo>
                  <a:cubicBezTo>
                    <a:pt x="457" y="2136"/>
                    <a:pt x="481" y="2151"/>
                    <a:pt x="510" y="2161"/>
                  </a:cubicBezTo>
                  <a:cubicBezTo>
                    <a:pt x="563" y="2108"/>
                    <a:pt x="611" y="2045"/>
                    <a:pt x="645" y="1978"/>
                  </a:cubicBezTo>
                  <a:lnTo>
                    <a:pt x="1453" y="226"/>
                  </a:lnTo>
                  <a:lnTo>
                    <a:pt x="10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7143722" y="1893525"/>
              <a:ext cx="64222" cy="77387"/>
            </a:xfrm>
            <a:custGeom>
              <a:avLst/>
              <a:gdLst/>
              <a:ahLst/>
              <a:cxnLst/>
              <a:rect l="l" t="t" r="r" b="b"/>
              <a:pathLst>
                <a:path w="2166" h="2610" extrusionOk="0">
                  <a:moveTo>
                    <a:pt x="759" y="0"/>
                  </a:moveTo>
                  <a:cubicBezTo>
                    <a:pt x="649" y="0"/>
                    <a:pt x="536" y="28"/>
                    <a:pt x="433" y="88"/>
                  </a:cubicBezTo>
                  <a:cubicBezTo>
                    <a:pt x="96" y="281"/>
                    <a:pt x="0" y="718"/>
                    <a:pt x="226" y="1036"/>
                  </a:cubicBezTo>
                  <a:lnTo>
                    <a:pt x="1333" y="2609"/>
                  </a:lnTo>
                  <a:lnTo>
                    <a:pt x="2165" y="2128"/>
                  </a:lnTo>
                  <a:lnTo>
                    <a:pt x="1357" y="382"/>
                  </a:lnTo>
                  <a:cubicBezTo>
                    <a:pt x="1244" y="139"/>
                    <a:pt x="1006" y="0"/>
                    <a:pt x="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7164833" y="1899248"/>
              <a:ext cx="43111" cy="64252"/>
            </a:xfrm>
            <a:custGeom>
              <a:avLst/>
              <a:gdLst/>
              <a:ahLst/>
              <a:cxnLst/>
              <a:rect l="l" t="t" r="r" b="b"/>
              <a:pathLst>
                <a:path w="1454" h="2167" extrusionOk="0">
                  <a:moveTo>
                    <a:pt x="510" y="1"/>
                  </a:moveTo>
                  <a:cubicBezTo>
                    <a:pt x="481" y="11"/>
                    <a:pt x="457" y="25"/>
                    <a:pt x="429" y="39"/>
                  </a:cubicBezTo>
                  <a:cubicBezTo>
                    <a:pt x="97" y="232"/>
                    <a:pt x="0" y="670"/>
                    <a:pt x="222" y="983"/>
                  </a:cubicBezTo>
                  <a:lnTo>
                    <a:pt x="1054" y="2166"/>
                  </a:lnTo>
                  <a:lnTo>
                    <a:pt x="1453" y="1935"/>
                  </a:lnTo>
                  <a:lnTo>
                    <a:pt x="645" y="189"/>
                  </a:lnTo>
                  <a:cubicBezTo>
                    <a:pt x="611" y="116"/>
                    <a:pt x="563" y="54"/>
                    <a:pt x="5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7325181" y="2202302"/>
              <a:ext cx="64104" cy="77506"/>
            </a:xfrm>
            <a:custGeom>
              <a:avLst/>
              <a:gdLst/>
              <a:ahLst/>
              <a:cxnLst/>
              <a:rect l="l" t="t" r="r" b="b"/>
              <a:pathLst>
                <a:path w="2162" h="2614" extrusionOk="0">
                  <a:moveTo>
                    <a:pt x="828" y="0"/>
                  </a:moveTo>
                  <a:lnTo>
                    <a:pt x="1" y="481"/>
                  </a:lnTo>
                  <a:lnTo>
                    <a:pt x="809" y="2228"/>
                  </a:lnTo>
                  <a:cubicBezTo>
                    <a:pt x="919" y="2471"/>
                    <a:pt x="1159" y="2613"/>
                    <a:pt x="1407" y="2613"/>
                  </a:cubicBezTo>
                  <a:cubicBezTo>
                    <a:pt x="1518" y="2613"/>
                    <a:pt x="1630" y="2585"/>
                    <a:pt x="1733" y="2526"/>
                  </a:cubicBezTo>
                  <a:cubicBezTo>
                    <a:pt x="2065" y="2329"/>
                    <a:pt x="2161" y="1891"/>
                    <a:pt x="1940" y="1578"/>
                  </a:cubicBezTo>
                  <a:lnTo>
                    <a:pt x="8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7337872" y="2202421"/>
              <a:ext cx="47559" cy="57017"/>
            </a:xfrm>
            <a:custGeom>
              <a:avLst/>
              <a:gdLst/>
              <a:ahLst/>
              <a:cxnLst/>
              <a:rect l="l" t="t" r="r" b="b"/>
              <a:pathLst>
                <a:path w="1604" h="1923" extrusionOk="0">
                  <a:moveTo>
                    <a:pt x="400" y="1"/>
                  </a:moveTo>
                  <a:lnTo>
                    <a:pt x="1" y="232"/>
                  </a:lnTo>
                  <a:lnTo>
                    <a:pt x="612" y="1541"/>
                  </a:lnTo>
                  <a:cubicBezTo>
                    <a:pt x="722" y="1783"/>
                    <a:pt x="959" y="1922"/>
                    <a:pt x="1205" y="1922"/>
                  </a:cubicBezTo>
                  <a:cubicBezTo>
                    <a:pt x="1316" y="1922"/>
                    <a:pt x="1428" y="1894"/>
                    <a:pt x="1531" y="1834"/>
                  </a:cubicBezTo>
                  <a:cubicBezTo>
                    <a:pt x="1560" y="1820"/>
                    <a:pt x="1584" y="1800"/>
                    <a:pt x="1603" y="1781"/>
                  </a:cubicBezTo>
                  <a:cubicBezTo>
                    <a:pt x="1584" y="1709"/>
                    <a:pt x="1550" y="1637"/>
                    <a:pt x="1507" y="1574"/>
                  </a:cubicBezTo>
                  <a:lnTo>
                    <a:pt x="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7046559" y="2067097"/>
              <a:ext cx="78069" cy="38990"/>
            </a:xfrm>
            <a:custGeom>
              <a:avLst/>
              <a:gdLst/>
              <a:ahLst/>
              <a:cxnLst/>
              <a:rect l="l" t="t" r="r" b="b"/>
              <a:pathLst>
                <a:path w="2633" h="1315" extrusionOk="0">
                  <a:moveTo>
                    <a:pt x="659" y="1"/>
                  </a:moveTo>
                  <a:cubicBezTo>
                    <a:pt x="299" y="1"/>
                    <a:pt x="0" y="292"/>
                    <a:pt x="0" y="658"/>
                  </a:cubicBezTo>
                  <a:cubicBezTo>
                    <a:pt x="0" y="1023"/>
                    <a:pt x="299" y="1315"/>
                    <a:pt x="659" y="1315"/>
                  </a:cubicBezTo>
                  <a:cubicBezTo>
                    <a:pt x="678" y="1315"/>
                    <a:pt x="698" y="1314"/>
                    <a:pt x="717" y="1312"/>
                  </a:cubicBezTo>
                  <a:lnTo>
                    <a:pt x="2632" y="1139"/>
                  </a:lnTo>
                  <a:lnTo>
                    <a:pt x="2632" y="181"/>
                  </a:lnTo>
                  <a:lnTo>
                    <a:pt x="717" y="3"/>
                  </a:lnTo>
                  <a:cubicBezTo>
                    <a:pt x="698" y="2"/>
                    <a:pt x="678"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7058982" y="2067157"/>
              <a:ext cx="65646" cy="22920"/>
            </a:xfrm>
            <a:custGeom>
              <a:avLst/>
              <a:gdLst/>
              <a:ahLst/>
              <a:cxnLst/>
              <a:rect l="l" t="t" r="r" b="b"/>
              <a:pathLst>
                <a:path w="2214" h="773" extrusionOk="0">
                  <a:moveTo>
                    <a:pt x="259" y="0"/>
                  </a:moveTo>
                  <a:cubicBezTo>
                    <a:pt x="195" y="0"/>
                    <a:pt x="132" y="9"/>
                    <a:pt x="72" y="25"/>
                  </a:cubicBezTo>
                  <a:cubicBezTo>
                    <a:pt x="0" y="420"/>
                    <a:pt x="304" y="772"/>
                    <a:pt x="688" y="772"/>
                  </a:cubicBezTo>
                  <a:cubicBezTo>
                    <a:pt x="717" y="772"/>
                    <a:pt x="746" y="770"/>
                    <a:pt x="775" y="766"/>
                  </a:cubicBezTo>
                  <a:lnTo>
                    <a:pt x="2213" y="637"/>
                  </a:lnTo>
                  <a:lnTo>
                    <a:pt x="2213" y="179"/>
                  </a:lnTo>
                  <a:lnTo>
                    <a:pt x="298" y="1"/>
                  </a:lnTo>
                  <a:cubicBezTo>
                    <a:pt x="285" y="1"/>
                    <a:pt x="272"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7408350" y="2067097"/>
              <a:ext cx="78069" cy="38990"/>
            </a:xfrm>
            <a:custGeom>
              <a:avLst/>
              <a:gdLst/>
              <a:ahLst/>
              <a:cxnLst/>
              <a:rect l="l" t="t" r="r" b="b"/>
              <a:pathLst>
                <a:path w="2633" h="1315" extrusionOk="0">
                  <a:moveTo>
                    <a:pt x="1979" y="1"/>
                  </a:moveTo>
                  <a:cubicBezTo>
                    <a:pt x="1960" y="1"/>
                    <a:pt x="1940" y="2"/>
                    <a:pt x="1921" y="3"/>
                  </a:cubicBezTo>
                  <a:lnTo>
                    <a:pt x="1" y="181"/>
                  </a:lnTo>
                  <a:lnTo>
                    <a:pt x="1" y="1139"/>
                  </a:lnTo>
                  <a:lnTo>
                    <a:pt x="1921" y="1312"/>
                  </a:lnTo>
                  <a:cubicBezTo>
                    <a:pt x="1940" y="1314"/>
                    <a:pt x="1960" y="1315"/>
                    <a:pt x="1979" y="1315"/>
                  </a:cubicBezTo>
                  <a:cubicBezTo>
                    <a:pt x="2338" y="1315"/>
                    <a:pt x="2633" y="1023"/>
                    <a:pt x="2633" y="658"/>
                  </a:cubicBezTo>
                  <a:cubicBezTo>
                    <a:pt x="2633" y="292"/>
                    <a:pt x="2338" y="1"/>
                    <a:pt x="19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7408350" y="2067157"/>
              <a:ext cx="65794" cy="22920"/>
            </a:xfrm>
            <a:custGeom>
              <a:avLst/>
              <a:gdLst/>
              <a:ahLst/>
              <a:cxnLst/>
              <a:rect l="l" t="t" r="r" b="b"/>
              <a:pathLst>
                <a:path w="2219" h="773" extrusionOk="0">
                  <a:moveTo>
                    <a:pt x="1960" y="0"/>
                  </a:moveTo>
                  <a:cubicBezTo>
                    <a:pt x="1947" y="0"/>
                    <a:pt x="1934" y="1"/>
                    <a:pt x="1921" y="1"/>
                  </a:cubicBezTo>
                  <a:lnTo>
                    <a:pt x="1" y="179"/>
                  </a:lnTo>
                  <a:lnTo>
                    <a:pt x="1" y="637"/>
                  </a:lnTo>
                  <a:lnTo>
                    <a:pt x="1440" y="766"/>
                  </a:lnTo>
                  <a:cubicBezTo>
                    <a:pt x="1469" y="770"/>
                    <a:pt x="1498" y="772"/>
                    <a:pt x="1527" y="772"/>
                  </a:cubicBezTo>
                  <a:cubicBezTo>
                    <a:pt x="1915" y="772"/>
                    <a:pt x="2219" y="420"/>
                    <a:pt x="2147" y="25"/>
                  </a:cubicBezTo>
                  <a:cubicBezTo>
                    <a:pt x="2087" y="9"/>
                    <a:pt x="2024" y="0"/>
                    <a:pt x="1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7105770" y="1937645"/>
              <a:ext cx="309756" cy="298014"/>
            </a:xfrm>
            <a:custGeom>
              <a:avLst/>
              <a:gdLst/>
              <a:ahLst/>
              <a:cxnLst/>
              <a:rect l="l" t="t" r="r" b="b"/>
              <a:pathLst>
                <a:path w="10447" h="10051" extrusionOk="0">
                  <a:moveTo>
                    <a:pt x="5424" y="1196"/>
                  </a:moveTo>
                  <a:cubicBezTo>
                    <a:pt x="5918" y="1196"/>
                    <a:pt x="6416" y="1291"/>
                    <a:pt x="6891" y="1487"/>
                  </a:cubicBezTo>
                  <a:cubicBezTo>
                    <a:pt x="8320" y="2079"/>
                    <a:pt x="9253" y="3474"/>
                    <a:pt x="9253" y="5024"/>
                  </a:cubicBezTo>
                  <a:cubicBezTo>
                    <a:pt x="9253" y="7141"/>
                    <a:pt x="7535" y="8854"/>
                    <a:pt x="5423" y="8854"/>
                  </a:cubicBezTo>
                  <a:cubicBezTo>
                    <a:pt x="3874" y="8854"/>
                    <a:pt x="2478" y="7920"/>
                    <a:pt x="1886" y="6491"/>
                  </a:cubicBezTo>
                  <a:cubicBezTo>
                    <a:pt x="1295" y="5057"/>
                    <a:pt x="1622" y="3412"/>
                    <a:pt x="2714" y="2315"/>
                  </a:cubicBezTo>
                  <a:cubicBezTo>
                    <a:pt x="3448" y="1584"/>
                    <a:pt x="4427" y="1196"/>
                    <a:pt x="5424" y="1196"/>
                  </a:cubicBezTo>
                  <a:close/>
                  <a:moveTo>
                    <a:pt x="5423" y="0"/>
                  </a:moveTo>
                  <a:cubicBezTo>
                    <a:pt x="3393" y="0"/>
                    <a:pt x="1559" y="1222"/>
                    <a:pt x="780" y="3099"/>
                  </a:cubicBezTo>
                  <a:cubicBezTo>
                    <a:pt x="0" y="4980"/>
                    <a:pt x="433" y="7141"/>
                    <a:pt x="1872" y="8580"/>
                  </a:cubicBezTo>
                  <a:cubicBezTo>
                    <a:pt x="2831" y="9539"/>
                    <a:pt x="4116" y="10050"/>
                    <a:pt x="5424" y="10050"/>
                  </a:cubicBezTo>
                  <a:cubicBezTo>
                    <a:pt x="6072" y="10050"/>
                    <a:pt x="6725" y="9925"/>
                    <a:pt x="7348" y="9667"/>
                  </a:cubicBezTo>
                  <a:cubicBezTo>
                    <a:pt x="9224" y="8888"/>
                    <a:pt x="10447" y="7059"/>
                    <a:pt x="10447" y="5024"/>
                  </a:cubicBezTo>
                  <a:cubicBezTo>
                    <a:pt x="10447" y="2247"/>
                    <a:pt x="8199" y="0"/>
                    <a:pt x="5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7209635" y="2044059"/>
              <a:ext cx="99447" cy="85215"/>
            </a:xfrm>
            <a:custGeom>
              <a:avLst/>
              <a:gdLst/>
              <a:ahLst/>
              <a:cxnLst/>
              <a:rect l="l" t="t" r="r" b="b"/>
              <a:pathLst>
                <a:path w="3354" h="2874" extrusionOk="0">
                  <a:moveTo>
                    <a:pt x="1920" y="1"/>
                  </a:moveTo>
                  <a:cubicBezTo>
                    <a:pt x="640" y="1"/>
                    <a:pt x="0" y="1545"/>
                    <a:pt x="905" y="2450"/>
                  </a:cubicBezTo>
                  <a:cubicBezTo>
                    <a:pt x="1197" y="2743"/>
                    <a:pt x="1557" y="2874"/>
                    <a:pt x="1910" y="2874"/>
                  </a:cubicBezTo>
                  <a:cubicBezTo>
                    <a:pt x="2647" y="2874"/>
                    <a:pt x="3354" y="2301"/>
                    <a:pt x="3354" y="1435"/>
                  </a:cubicBezTo>
                  <a:cubicBezTo>
                    <a:pt x="3354" y="641"/>
                    <a:pt x="2714"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7125873" y="1956176"/>
              <a:ext cx="271092" cy="260833"/>
            </a:xfrm>
            <a:custGeom>
              <a:avLst/>
              <a:gdLst/>
              <a:ahLst/>
              <a:cxnLst/>
              <a:rect l="l" t="t" r="r" b="b"/>
              <a:pathLst>
                <a:path w="9143" h="8797" extrusionOk="0">
                  <a:moveTo>
                    <a:pt x="4746" y="571"/>
                  </a:moveTo>
                  <a:cubicBezTo>
                    <a:pt x="5240" y="571"/>
                    <a:pt x="5738" y="666"/>
                    <a:pt x="6213" y="862"/>
                  </a:cubicBezTo>
                  <a:cubicBezTo>
                    <a:pt x="7642" y="1454"/>
                    <a:pt x="8575" y="2849"/>
                    <a:pt x="8575" y="4399"/>
                  </a:cubicBezTo>
                  <a:cubicBezTo>
                    <a:pt x="8575" y="6516"/>
                    <a:pt x="6862" y="8229"/>
                    <a:pt x="4745" y="8229"/>
                  </a:cubicBezTo>
                  <a:cubicBezTo>
                    <a:pt x="3196" y="8229"/>
                    <a:pt x="1800" y="7295"/>
                    <a:pt x="1208" y="5866"/>
                  </a:cubicBezTo>
                  <a:cubicBezTo>
                    <a:pt x="617" y="4432"/>
                    <a:pt x="944" y="2787"/>
                    <a:pt x="2036" y="1690"/>
                  </a:cubicBezTo>
                  <a:cubicBezTo>
                    <a:pt x="2770" y="959"/>
                    <a:pt x="3749" y="571"/>
                    <a:pt x="4746" y="571"/>
                  </a:cubicBezTo>
                  <a:close/>
                  <a:moveTo>
                    <a:pt x="4745" y="1"/>
                  </a:moveTo>
                  <a:cubicBezTo>
                    <a:pt x="2965" y="1"/>
                    <a:pt x="1362" y="1074"/>
                    <a:pt x="684" y="2715"/>
                  </a:cubicBezTo>
                  <a:cubicBezTo>
                    <a:pt x="1" y="4360"/>
                    <a:pt x="376" y="6251"/>
                    <a:pt x="1637" y="7507"/>
                  </a:cubicBezTo>
                  <a:cubicBezTo>
                    <a:pt x="2476" y="8350"/>
                    <a:pt x="3599" y="8797"/>
                    <a:pt x="4743" y="8797"/>
                  </a:cubicBezTo>
                  <a:cubicBezTo>
                    <a:pt x="5310" y="8797"/>
                    <a:pt x="5883" y="8687"/>
                    <a:pt x="6429" y="8460"/>
                  </a:cubicBezTo>
                  <a:cubicBezTo>
                    <a:pt x="8070" y="7781"/>
                    <a:pt x="9143" y="6179"/>
                    <a:pt x="9143" y="4399"/>
                  </a:cubicBezTo>
                  <a:cubicBezTo>
                    <a:pt x="9143" y="1969"/>
                    <a:pt x="7175" y="1"/>
                    <a:pt x="4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7238010" y="2065318"/>
              <a:ext cx="49842" cy="42667"/>
            </a:xfrm>
            <a:custGeom>
              <a:avLst/>
              <a:gdLst/>
              <a:ahLst/>
              <a:cxnLst/>
              <a:rect l="l" t="t" r="r" b="b"/>
              <a:pathLst>
                <a:path w="1681" h="1439" extrusionOk="0">
                  <a:moveTo>
                    <a:pt x="963" y="1"/>
                  </a:moveTo>
                  <a:cubicBezTo>
                    <a:pt x="323" y="1"/>
                    <a:pt x="1" y="775"/>
                    <a:pt x="453" y="1228"/>
                  </a:cubicBezTo>
                  <a:cubicBezTo>
                    <a:pt x="599" y="1374"/>
                    <a:pt x="778" y="1439"/>
                    <a:pt x="955" y="1439"/>
                  </a:cubicBezTo>
                  <a:cubicBezTo>
                    <a:pt x="1325" y="1439"/>
                    <a:pt x="1680" y="1151"/>
                    <a:pt x="1680" y="718"/>
                  </a:cubicBezTo>
                  <a:cubicBezTo>
                    <a:pt x="1680" y="323"/>
                    <a:pt x="1358" y="1"/>
                    <a:pt x="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7134442" y="1966376"/>
              <a:ext cx="264093" cy="240313"/>
            </a:xfrm>
            <a:custGeom>
              <a:avLst/>
              <a:gdLst/>
              <a:ahLst/>
              <a:cxnLst/>
              <a:rect l="l" t="t" r="r" b="b"/>
              <a:pathLst>
                <a:path w="8907" h="8105" extrusionOk="0">
                  <a:moveTo>
                    <a:pt x="4454" y="451"/>
                  </a:moveTo>
                  <a:cubicBezTo>
                    <a:pt x="5003" y="451"/>
                    <a:pt x="5553" y="576"/>
                    <a:pt x="6058" y="826"/>
                  </a:cubicBezTo>
                  <a:lnTo>
                    <a:pt x="6063" y="826"/>
                  </a:lnTo>
                  <a:lnTo>
                    <a:pt x="5082" y="2520"/>
                  </a:lnTo>
                  <a:cubicBezTo>
                    <a:pt x="4882" y="2438"/>
                    <a:pt x="4669" y="2397"/>
                    <a:pt x="4455" y="2397"/>
                  </a:cubicBezTo>
                  <a:cubicBezTo>
                    <a:pt x="4242" y="2397"/>
                    <a:pt x="4028" y="2438"/>
                    <a:pt x="3826" y="2520"/>
                  </a:cubicBezTo>
                  <a:lnTo>
                    <a:pt x="2849" y="826"/>
                  </a:lnTo>
                  <a:cubicBezTo>
                    <a:pt x="3354" y="576"/>
                    <a:pt x="3904" y="451"/>
                    <a:pt x="4454" y="451"/>
                  </a:cubicBezTo>
                  <a:close/>
                  <a:moveTo>
                    <a:pt x="2464" y="1052"/>
                  </a:moveTo>
                  <a:lnTo>
                    <a:pt x="3441" y="2746"/>
                  </a:lnTo>
                  <a:cubicBezTo>
                    <a:pt x="3094" y="3011"/>
                    <a:pt x="2868" y="3400"/>
                    <a:pt x="2810" y="3833"/>
                  </a:cubicBezTo>
                  <a:lnTo>
                    <a:pt x="857" y="3833"/>
                  </a:lnTo>
                  <a:cubicBezTo>
                    <a:pt x="910" y="2953"/>
                    <a:pt x="1285" y="2125"/>
                    <a:pt x="1906" y="1505"/>
                  </a:cubicBezTo>
                  <a:cubicBezTo>
                    <a:pt x="2074" y="1336"/>
                    <a:pt x="2262" y="1182"/>
                    <a:pt x="2464" y="1052"/>
                  </a:cubicBezTo>
                  <a:close/>
                  <a:moveTo>
                    <a:pt x="4464" y="2840"/>
                  </a:moveTo>
                  <a:cubicBezTo>
                    <a:pt x="4762" y="2840"/>
                    <a:pt x="5065" y="2951"/>
                    <a:pt x="5313" y="3198"/>
                  </a:cubicBezTo>
                  <a:cubicBezTo>
                    <a:pt x="6078" y="3963"/>
                    <a:pt x="5534" y="5267"/>
                    <a:pt x="4456" y="5267"/>
                  </a:cubicBezTo>
                  <a:cubicBezTo>
                    <a:pt x="3787" y="5267"/>
                    <a:pt x="3244" y="4724"/>
                    <a:pt x="3244" y="4055"/>
                  </a:cubicBezTo>
                  <a:cubicBezTo>
                    <a:pt x="3244" y="3325"/>
                    <a:pt x="3841" y="2840"/>
                    <a:pt x="4464" y="2840"/>
                  </a:cubicBezTo>
                  <a:close/>
                  <a:moveTo>
                    <a:pt x="8050" y="4281"/>
                  </a:moveTo>
                  <a:cubicBezTo>
                    <a:pt x="7998" y="5157"/>
                    <a:pt x="7627" y="5984"/>
                    <a:pt x="7006" y="6605"/>
                  </a:cubicBezTo>
                  <a:cubicBezTo>
                    <a:pt x="6833" y="6773"/>
                    <a:pt x="6650" y="6927"/>
                    <a:pt x="6448" y="7057"/>
                  </a:cubicBezTo>
                  <a:lnTo>
                    <a:pt x="5471" y="5368"/>
                  </a:lnTo>
                  <a:cubicBezTo>
                    <a:pt x="5813" y="5099"/>
                    <a:pt x="6039" y="4709"/>
                    <a:pt x="6102" y="4281"/>
                  </a:cubicBezTo>
                  <a:close/>
                  <a:moveTo>
                    <a:pt x="5086" y="5590"/>
                  </a:moveTo>
                  <a:lnTo>
                    <a:pt x="6063" y="7283"/>
                  </a:lnTo>
                  <a:cubicBezTo>
                    <a:pt x="5556" y="7534"/>
                    <a:pt x="5005" y="7659"/>
                    <a:pt x="4454" y="7659"/>
                  </a:cubicBezTo>
                  <a:cubicBezTo>
                    <a:pt x="3904" y="7659"/>
                    <a:pt x="3354" y="7534"/>
                    <a:pt x="2849" y="7283"/>
                  </a:cubicBezTo>
                  <a:lnTo>
                    <a:pt x="3826" y="5590"/>
                  </a:lnTo>
                  <a:cubicBezTo>
                    <a:pt x="4028" y="5674"/>
                    <a:pt x="4242" y="5716"/>
                    <a:pt x="4456" y="5716"/>
                  </a:cubicBezTo>
                  <a:cubicBezTo>
                    <a:pt x="4670" y="5716"/>
                    <a:pt x="4884" y="5674"/>
                    <a:pt x="5086" y="5590"/>
                  </a:cubicBezTo>
                  <a:close/>
                  <a:moveTo>
                    <a:pt x="4456" y="0"/>
                  </a:moveTo>
                  <a:cubicBezTo>
                    <a:pt x="3413" y="0"/>
                    <a:pt x="2374" y="401"/>
                    <a:pt x="1588" y="1187"/>
                  </a:cubicBezTo>
                  <a:cubicBezTo>
                    <a:pt x="145" y="2630"/>
                    <a:pt x="0" y="4926"/>
                    <a:pt x="1251" y="6538"/>
                  </a:cubicBezTo>
                  <a:cubicBezTo>
                    <a:pt x="1301" y="6601"/>
                    <a:pt x="1363" y="6628"/>
                    <a:pt x="1424" y="6628"/>
                  </a:cubicBezTo>
                  <a:cubicBezTo>
                    <a:pt x="1587" y="6628"/>
                    <a:pt x="1741" y="6435"/>
                    <a:pt x="1608" y="6263"/>
                  </a:cubicBezTo>
                  <a:cubicBezTo>
                    <a:pt x="1160" y="5696"/>
                    <a:pt x="900" y="5003"/>
                    <a:pt x="857" y="4281"/>
                  </a:cubicBezTo>
                  <a:lnTo>
                    <a:pt x="2810" y="4281"/>
                  </a:lnTo>
                  <a:cubicBezTo>
                    <a:pt x="2868" y="4709"/>
                    <a:pt x="3094" y="5099"/>
                    <a:pt x="3441" y="5368"/>
                  </a:cubicBezTo>
                  <a:lnTo>
                    <a:pt x="2464" y="7057"/>
                  </a:lnTo>
                  <a:cubicBezTo>
                    <a:pt x="2387" y="7009"/>
                    <a:pt x="2315" y="6956"/>
                    <a:pt x="2243" y="6903"/>
                  </a:cubicBezTo>
                  <a:cubicBezTo>
                    <a:pt x="2196" y="6867"/>
                    <a:pt x="2148" y="6852"/>
                    <a:pt x="2103" y="6852"/>
                  </a:cubicBezTo>
                  <a:cubicBezTo>
                    <a:pt x="1919" y="6852"/>
                    <a:pt x="1779" y="7108"/>
                    <a:pt x="1968" y="7255"/>
                  </a:cubicBezTo>
                  <a:cubicBezTo>
                    <a:pt x="2705" y="7824"/>
                    <a:pt x="3581" y="8105"/>
                    <a:pt x="4453" y="8105"/>
                  </a:cubicBezTo>
                  <a:cubicBezTo>
                    <a:pt x="5496" y="8105"/>
                    <a:pt x="6533" y="7704"/>
                    <a:pt x="7319" y="6918"/>
                  </a:cubicBezTo>
                  <a:cubicBezTo>
                    <a:pt x="8763" y="5474"/>
                    <a:pt x="8907" y="3184"/>
                    <a:pt x="7656" y="1572"/>
                  </a:cubicBezTo>
                  <a:cubicBezTo>
                    <a:pt x="7606" y="1508"/>
                    <a:pt x="7545" y="1482"/>
                    <a:pt x="7484" y="1482"/>
                  </a:cubicBezTo>
                  <a:cubicBezTo>
                    <a:pt x="7322" y="1482"/>
                    <a:pt x="7171" y="1674"/>
                    <a:pt x="7305" y="1846"/>
                  </a:cubicBezTo>
                  <a:cubicBezTo>
                    <a:pt x="7747" y="2414"/>
                    <a:pt x="8007" y="3107"/>
                    <a:pt x="8050" y="3829"/>
                  </a:cubicBezTo>
                  <a:lnTo>
                    <a:pt x="6102" y="3829"/>
                  </a:lnTo>
                  <a:cubicBezTo>
                    <a:pt x="6039" y="3400"/>
                    <a:pt x="5813" y="3011"/>
                    <a:pt x="5471" y="2741"/>
                  </a:cubicBezTo>
                  <a:lnTo>
                    <a:pt x="6448" y="1047"/>
                  </a:lnTo>
                  <a:cubicBezTo>
                    <a:pt x="6520" y="1100"/>
                    <a:pt x="6592" y="1148"/>
                    <a:pt x="6665" y="1206"/>
                  </a:cubicBezTo>
                  <a:cubicBezTo>
                    <a:pt x="6711" y="1242"/>
                    <a:pt x="6758" y="1257"/>
                    <a:pt x="6803" y="1257"/>
                  </a:cubicBezTo>
                  <a:cubicBezTo>
                    <a:pt x="6988" y="1257"/>
                    <a:pt x="7129" y="997"/>
                    <a:pt x="6939" y="850"/>
                  </a:cubicBezTo>
                  <a:cubicBezTo>
                    <a:pt x="6205" y="280"/>
                    <a:pt x="5329" y="0"/>
                    <a:pt x="4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7040273" y="1886795"/>
              <a:ext cx="461858" cy="399623"/>
            </a:xfrm>
            <a:custGeom>
              <a:avLst/>
              <a:gdLst/>
              <a:ahLst/>
              <a:cxnLst/>
              <a:rect l="l" t="t" r="r" b="b"/>
              <a:pathLst>
                <a:path w="15577" h="13478" extrusionOk="0">
                  <a:moveTo>
                    <a:pt x="11018" y="445"/>
                  </a:moveTo>
                  <a:cubicBezTo>
                    <a:pt x="11090" y="445"/>
                    <a:pt x="11164" y="463"/>
                    <a:pt x="11231" y="503"/>
                  </a:cubicBezTo>
                  <a:cubicBezTo>
                    <a:pt x="11453" y="628"/>
                    <a:pt x="11510" y="917"/>
                    <a:pt x="11361" y="1123"/>
                  </a:cubicBezTo>
                  <a:lnTo>
                    <a:pt x="10490" y="2336"/>
                  </a:lnTo>
                  <a:cubicBezTo>
                    <a:pt x="10336" y="2235"/>
                    <a:pt x="10177" y="2144"/>
                    <a:pt x="10014" y="2062"/>
                  </a:cubicBezTo>
                  <a:lnTo>
                    <a:pt x="10625" y="705"/>
                  </a:lnTo>
                  <a:cubicBezTo>
                    <a:pt x="10695" y="541"/>
                    <a:pt x="10854" y="445"/>
                    <a:pt x="11018" y="445"/>
                  </a:cubicBezTo>
                  <a:close/>
                  <a:moveTo>
                    <a:pt x="4245" y="445"/>
                  </a:moveTo>
                  <a:cubicBezTo>
                    <a:pt x="4408" y="445"/>
                    <a:pt x="4564" y="541"/>
                    <a:pt x="4634" y="705"/>
                  </a:cubicBezTo>
                  <a:lnTo>
                    <a:pt x="5250" y="2062"/>
                  </a:lnTo>
                  <a:cubicBezTo>
                    <a:pt x="5087" y="2148"/>
                    <a:pt x="4928" y="2240"/>
                    <a:pt x="4774" y="2341"/>
                  </a:cubicBezTo>
                  <a:lnTo>
                    <a:pt x="3898" y="1123"/>
                  </a:lnTo>
                  <a:cubicBezTo>
                    <a:pt x="3749" y="917"/>
                    <a:pt x="3812" y="628"/>
                    <a:pt x="4033" y="503"/>
                  </a:cubicBezTo>
                  <a:cubicBezTo>
                    <a:pt x="4100" y="463"/>
                    <a:pt x="4173" y="445"/>
                    <a:pt x="4245" y="445"/>
                  </a:cubicBezTo>
                  <a:close/>
                  <a:moveTo>
                    <a:pt x="14408" y="6313"/>
                  </a:moveTo>
                  <a:cubicBezTo>
                    <a:pt x="14785" y="6313"/>
                    <a:pt x="14977" y="6788"/>
                    <a:pt x="14686" y="7052"/>
                  </a:cubicBezTo>
                  <a:cubicBezTo>
                    <a:pt x="14608" y="7125"/>
                    <a:pt x="14503" y="7164"/>
                    <a:pt x="14395" y="7164"/>
                  </a:cubicBezTo>
                  <a:cubicBezTo>
                    <a:pt x="14383" y="7164"/>
                    <a:pt x="14371" y="7163"/>
                    <a:pt x="14359" y="7162"/>
                  </a:cubicBezTo>
                  <a:lnTo>
                    <a:pt x="12872" y="7013"/>
                  </a:lnTo>
                  <a:cubicBezTo>
                    <a:pt x="12877" y="6922"/>
                    <a:pt x="12882" y="6830"/>
                    <a:pt x="12882" y="6739"/>
                  </a:cubicBezTo>
                  <a:cubicBezTo>
                    <a:pt x="12882" y="6643"/>
                    <a:pt x="12877" y="6551"/>
                    <a:pt x="12872" y="6460"/>
                  </a:cubicBezTo>
                  <a:lnTo>
                    <a:pt x="14359" y="6315"/>
                  </a:lnTo>
                  <a:cubicBezTo>
                    <a:pt x="14375" y="6314"/>
                    <a:pt x="14392" y="6313"/>
                    <a:pt x="14408" y="6313"/>
                  </a:cubicBezTo>
                  <a:close/>
                  <a:moveTo>
                    <a:pt x="857" y="6313"/>
                  </a:moveTo>
                  <a:cubicBezTo>
                    <a:pt x="873" y="6313"/>
                    <a:pt x="889" y="6313"/>
                    <a:pt x="905" y="6315"/>
                  </a:cubicBezTo>
                  <a:lnTo>
                    <a:pt x="2387" y="6460"/>
                  </a:lnTo>
                  <a:cubicBezTo>
                    <a:pt x="2382" y="6551"/>
                    <a:pt x="2382" y="6643"/>
                    <a:pt x="2382" y="6739"/>
                  </a:cubicBezTo>
                  <a:cubicBezTo>
                    <a:pt x="2382" y="6830"/>
                    <a:pt x="2382" y="6922"/>
                    <a:pt x="2387" y="7013"/>
                  </a:cubicBezTo>
                  <a:lnTo>
                    <a:pt x="905" y="7162"/>
                  </a:lnTo>
                  <a:cubicBezTo>
                    <a:pt x="891" y="7164"/>
                    <a:pt x="878" y="7164"/>
                    <a:pt x="864" y="7164"/>
                  </a:cubicBezTo>
                  <a:cubicBezTo>
                    <a:pt x="632" y="7164"/>
                    <a:pt x="439" y="6975"/>
                    <a:pt x="439" y="6739"/>
                  </a:cubicBezTo>
                  <a:cubicBezTo>
                    <a:pt x="439" y="6500"/>
                    <a:pt x="628" y="6313"/>
                    <a:pt x="857" y="6313"/>
                  </a:cubicBezTo>
                  <a:close/>
                  <a:moveTo>
                    <a:pt x="7633" y="1936"/>
                  </a:moveTo>
                  <a:cubicBezTo>
                    <a:pt x="8252" y="1936"/>
                    <a:pt x="8876" y="2055"/>
                    <a:pt x="9470" y="2302"/>
                  </a:cubicBezTo>
                  <a:cubicBezTo>
                    <a:pt x="11265" y="3043"/>
                    <a:pt x="12434" y="4795"/>
                    <a:pt x="12434" y="6739"/>
                  </a:cubicBezTo>
                  <a:cubicBezTo>
                    <a:pt x="12429" y="9385"/>
                    <a:pt x="10283" y="11536"/>
                    <a:pt x="7632" y="11541"/>
                  </a:cubicBezTo>
                  <a:cubicBezTo>
                    <a:pt x="5688" y="11541"/>
                    <a:pt x="3941" y="10367"/>
                    <a:pt x="3196" y="8577"/>
                  </a:cubicBezTo>
                  <a:cubicBezTo>
                    <a:pt x="2455" y="6782"/>
                    <a:pt x="2864" y="4713"/>
                    <a:pt x="4235" y="3342"/>
                  </a:cubicBezTo>
                  <a:cubicBezTo>
                    <a:pt x="5155" y="2424"/>
                    <a:pt x="6384" y="1936"/>
                    <a:pt x="7633" y="1936"/>
                  </a:cubicBezTo>
                  <a:close/>
                  <a:moveTo>
                    <a:pt x="4769" y="11141"/>
                  </a:moveTo>
                  <a:cubicBezTo>
                    <a:pt x="4923" y="11238"/>
                    <a:pt x="5082" y="11334"/>
                    <a:pt x="5245" y="11416"/>
                  </a:cubicBezTo>
                  <a:lnTo>
                    <a:pt x="4634" y="12773"/>
                  </a:lnTo>
                  <a:cubicBezTo>
                    <a:pt x="4564" y="12937"/>
                    <a:pt x="4405" y="13031"/>
                    <a:pt x="4242" y="13031"/>
                  </a:cubicBezTo>
                  <a:cubicBezTo>
                    <a:pt x="4171" y="13031"/>
                    <a:pt x="4099" y="13013"/>
                    <a:pt x="4033" y="12975"/>
                  </a:cubicBezTo>
                  <a:cubicBezTo>
                    <a:pt x="3812" y="12850"/>
                    <a:pt x="3749" y="12556"/>
                    <a:pt x="3898" y="12354"/>
                  </a:cubicBezTo>
                  <a:lnTo>
                    <a:pt x="4769" y="11141"/>
                  </a:lnTo>
                  <a:close/>
                  <a:moveTo>
                    <a:pt x="10490" y="11141"/>
                  </a:moveTo>
                  <a:lnTo>
                    <a:pt x="11361" y="12354"/>
                  </a:lnTo>
                  <a:cubicBezTo>
                    <a:pt x="11510" y="12556"/>
                    <a:pt x="11453" y="12850"/>
                    <a:pt x="11231" y="12975"/>
                  </a:cubicBezTo>
                  <a:cubicBezTo>
                    <a:pt x="11164" y="13013"/>
                    <a:pt x="11091" y="13031"/>
                    <a:pt x="11019" y="13031"/>
                  </a:cubicBezTo>
                  <a:cubicBezTo>
                    <a:pt x="10854" y="13031"/>
                    <a:pt x="10695" y="12937"/>
                    <a:pt x="10625" y="12773"/>
                  </a:cubicBezTo>
                  <a:lnTo>
                    <a:pt x="10014" y="11421"/>
                  </a:lnTo>
                  <a:cubicBezTo>
                    <a:pt x="10177" y="11334"/>
                    <a:pt x="10336" y="11243"/>
                    <a:pt x="10490" y="11141"/>
                  </a:cubicBezTo>
                  <a:close/>
                  <a:moveTo>
                    <a:pt x="4247" y="0"/>
                  </a:moveTo>
                  <a:cubicBezTo>
                    <a:pt x="4099" y="0"/>
                    <a:pt x="3949" y="38"/>
                    <a:pt x="3812" y="118"/>
                  </a:cubicBezTo>
                  <a:cubicBezTo>
                    <a:pt x="3359" y="378"/>
                    <a:pt x="3234" y="969"/>
                    <a:pt x="3542" y="1388"/>
                  </a:cubicBezTo>
                  <a:lnTo>
                    <a:pt x="4413" y="2601"/>
                  </a:lnTo>
                  <a:cubicBezTo>
                    <a:pt x="3335" y="3438"/>
                    <a:pt x="2623" y="4665"/>
                    <a:pt x="2435" y="6017"/>
                  </a:cubicBezTo>
                  <a:lnTo>
                    <a:pt x="953" y="5873"/>
                  </a:lnTo>
                  <a:cubicBezTo>
                    <a:pt x="933" y="5871"/>
                    <a:pt x="912" y="5871"/>
                    <a:pt x="892" y="5871"/>
                  </a:cubicBezTo>
                  <a:cubicBezTo>
                    <a:pt x="433" y="5871"/>
                    <a:pt x="48" y="6230"/>
                    <a:pt x="25" y="6700"/>
                  </a:cubicBezTo>
                  <a:cubicBezTo>
                    <a:pt x="1" y="7186"/>
                    <a:pt x="381" y="7600"/>
                    <a:pt x="867" y="7614"/>
                  </a:cubicBezTo>
                  <a:cubicBezTo>
                    <a:pt x="896" y="7614"/>
                    <a:pt x="924" y="7614"/>
                    <a:pt x="953" y="7610"/>
                  </a:cubicBezTo>
                  <a:lnTo>
                    <a:pt x="2435" y="7461"/>
                  </a:lnTo>
                  <a:cubicBezTo>
                    <a:pt x="2623" y="8813"/>
                    <a:pt x="3330" y="10040"/>
                    <a:pt x="4408" y="10877"/>
                  </a:cubicBezTo>
                  <a:lnTo>
                    <a:pt x="3537" y="12089"/>
                  </a:lnTo>
                  <a:cubicBezTo>
                    <a:pt x="3229" y="12508"/>
                    <a:pt x="3354" y="13100"/>
                    <a:pt x="3807" y="13360"/>
                  </a:cubicBezTo>
                  <a:cubicBezTo>
                    <a:pt x="3944" y="13439"/>
                    <a:pt x="4094" y="13477"/>
                    <a:pt x="4241" y="13477"/>
                  </a:cubicBezTo>
                  <a:cubicBezTo>
                    <a:pt x="4574" y="13477"/>
                    <a:pt x="4897" y="13286"/>
                    <a:pt x="5043" y="12955"/>
                  </a:cubicBezTo>
                  <a:lnTo>
                    <a:pt x="5654" y="11599"/>
                  </a:lnTo>
                  <a:cubicBezTo>
                    <a:pt x="6287" y="11856"/>
                    <a:pt x="6958" y="11985"/>
                    <a:pt x="7630" y="11985"/>
                  </a:cubicBezTo>
                  <a:cubicBezTo>
                    <a:pt x="8301" y="11985"/>
                    <a:pt x="8972" y="11856"/>
                    <a:pt x="9605" y="11599"/>
                  </a:cubicBezTo>
                  <a:lnTo>
                    <a:pt x="10216" y="12955"/>
                  </a:lnTo>
                  <a:cubicBezTo>
                    <a:pt x="10363" y="13286"/>
                    <a:pt x="10685" y="13477"/>
                    <a:pt x="11018" y="13477"/>
                  </a:cubicBezTo>
                  <a:cubicBezTo>
                    <a:pt x="11166" y="13477"/>
                    <a:pt x="11315" y="13439"/>
                    <a:pt x="11453" y="13360"/>
                  </a:cubicBezTo>
                  <a:cubicBezTo>
                    <a:pt x="11900" y="13100"/>
                    <a:pt x="12025" y="12508"/>
                    <a:pt x="11722" y="12089"/>
                  </a:cubicBezTo>
                  <a:lnTo>
                    <a:pt x="10856" y="10877"/>
                  </a:lnTo>
                  <a:cubicBezTo>
                    <a:pt x="11934" y="10040"/>
                    <a:pt x="12641" y="8813"/>
                    <a:pt x="12829" y="7456"/>
                  </a:cubicBezTo>
                  <a:lnTo>
                    <a:pt x="14311" y="7605"/>
                  </a:lnTo>
                  <a:cubicBezTo>
                    <a:pt x="14340" y="7610"/>
                    <a:pt x="14368" y="7610"/>
                    <a:pt x="14397" y="7610"/>
                  </a:cubicBezTo>
                  <a:cubicBezTo>
                    <a:pt x="15196" y="7610"/>
                    <a:pt x="15576" y="6623"/>
                    <a:pt x="14984" y="6089"/>
                  </a:cubicBezTo>
                  <a:lnTo>
                    <a:pt x="14984" y="6089"/>
                  </a:lnTo>
                  <a:lnTo>
                    <a:pt x="14984" y="6094"/>
                  </a:lnTo>
                  <a:cubicBezTo>
                    <a:pt x="14826" y="5948"/>
                    <a:pt x="14620" y="5867"/>
                    <a:pt x="14408" y="5867"/>
                  </a:cubicBezTo>
                  <a:cubicBezTo>
                    <a:pt x="14376" y="5867"/>
                    <a:pt x="14343" y="5869"/>
                    <a:pt x="14311" y="5873"/>
                  </a:cubicBezTo>
                  <a:lnTo>
                    <a:pt x="12829" y="6017"/>
                  </a:lnTo>
                  <a:cubicBezTo>
                    <a:pt x="12641" y="4665"/>
                    <a:pt x="11934" y="3438"/>
                    <a:pt x="10856" y="2601"/>
                  </a:cubicBezTo>
                  <a:lnTo>
                    <a:pt x="11727" y="1388"/>
                  </a:lnTo>
                  <a:cubicBezTo>
                    <a:pt x="12030" y="969"/>
                    <a:pt x="11905" y="378"/>
                    <a:pt x="11457" y="118"/>
                  </a:cubicBezTo>
                  <a:cubicBezTo>
                    <a:pt x="11318" y="38"/>
                    <a:pt x="11168" y="0"/>
                    <a:pt x="11020" y="0"/>
                  </a:cubicBezTo>
                  <a:cubicBezTo>
                    <a:pt x="10687" y="0"/>
                    <a:pt x="10367" y="191"/>
                    <a:pt x="10221" y="517"/>
                  </a:cubicBezTo>
                  <a:lnTo>
                    <a:pt x="9610" y="1879"/>
                  </a:lnTo>
                  <a:cubicBezTo>
                    <a:pt x="8977" y="1621"/>
                    <a:pt x="8306" y="1493"/>
                    <a:pt x="7634" y="1493"/>
                  </a:cubicBezTo>
                  <a:cubicBezTo>
                    <a:pt x="6963" y="1493"/>
                    <a:pt x="6292" y="1621"/>
                    <a:pt x="5659" y="1879"/>
                  </a:cubicBezTo>
                  <a:lnTo>
                    <a:pt x="5048" y="517"/>
                  </a:lnTo>
                  <a:cubicBezTo>
                    <a:pt x="4902" y="191"/>
                    <a:pt x="4580" y="0"/>
                    <a:pt x="4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ol Startup Business Plan by Slidesgo">
  <a:themeElements>
    <a:clrScheme name="Simple Light">
      <a:dk1>
        <a:srgbClr val="000000"/>
      </a:dk1>
      <a:lt1>
        <a:srgbClr val="FFFFFF"/>
      </a:lt1>
      <a:dk2>
        <a:srgbClr val="20DD2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1385</Words>
  <Application>Microsoft Office PowerPoint</Application>
  <PresentationFormat>On-screen Show (16:9)</PresentationFormat>
  <Paragraphs>509</Paragraphs>
  <Slides>57</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Roboto Condensed Light</vt:lpstr>
      <vt:lpstr>Cairo</vt:lpstr>
      <vt:lpstr>Staatliches</vt:lpstr>
      <vt:lpstr>Noto Naskh Arabic UI</vt:lpstr>
      <vt:lpstr>Trebuchet MS</vt:lpstr>
      <vt:lpstr>Arial</vt:lpstr>
      <vt:lpstr>Cool Startup Business Plan by Slidesgo</vt:lpstr>
      <vt:lpstr>Service provider &amp; seeker </vt:lpstr>
      <vt:lpstr>Abstract</vt:lpstr>
      <vt:lpstr>table of contents</vt:lpstr>
      <vt:lpstr>INTRODUCTION</vt:lpstr>
      <vt:lpstr>PowerPoint Presentation</vt:lpstr>
      <vt:lpstr>PowerPoint Presentation</vt:lpstr>
      <vt:lpstr>PowerPoint Presentation</vt:lpstr>
      <vt:lpstr>Modules</vt:lpstr>
      <vt:lpstr>MODULES</vt:lpstr>
      <vt:lpstr>admin</vt:lpstr>
      <vt:lpstr>Service</vt:lpstr>
      <vt:lpstr>Workers</vt:lpstr>
      <vt:lpstr>Software specification </vt:lpstr>
      <vt:lpstr>One of the most difficult tasks is selecting software, once the system requirement is find out then we have to determine whether a particular software package fits for those system requirements. This section summarizes the application requirement.  </vt:lpstr>
      <vt:lpstr>Existing system </vt:lpstr>
      <vt:lpstr>Problem faced on existing system</vt:lpstr>
      <vt:lpstr>Advantages</vt:lpstr>
      <vt:lpstr>Benefits of our application</vt:lpstr>
      <vt:lpstr>Conclusion</vt:lpstr>
      <vt:lpstr>conclusion</vt:lpstr>
      <vt:lpstr>Data Flow Diagrams</vt:lpstr>
      <vt:lpstr>Level 0 </vt:lpstr>
      <vt:lpstr>Level 1 </vt:lpstr>
      <vt:lpstr>Level 1.1 </vt:lpstr>
      <vt:lpstr>Level 1.2 </vt:lpstr>
      <vt:lpstr>USECASE DIAGRAM</vt:lpstr>
      <vt:lpstr>USECASE</vt:lpstr>
      <vt:lpstr>ER DIAGRAM</vt:lpstr>
      <vt:lpstr>PowerPoint Presentation</vt:lpstr>
      <vt:lpstr>TABLES</vt:lpstr>
      <vt:lpstr>APPLICATION</vt:lpstr>
      <vt:lpstr>cOMPLAINT</vt:lpstr>
      <vt:lpstr>ENQUIRY</vt:lpstr>
      <vt:lpstr>JOB POST</vt:lpstr>
      <vt:lpstr>LOGIN</vt:lpstr>
      <vt:lpstr>MESSAGE</vt:lpstr>
      <vt:lpstr>PAYMENT</vt:lpstr>
      <vt:lpstr>SERVICE</vt:lpstr>
      <vt:lpstr>WORKER</vt:lpstr>
      <vt:lpstr>Samble Screen shots</vt:lpstr>
      <vt:lpstr>Home page</vt:lpstr>
      <vt:lpstr>Service registration page</vt:lpstr>
      <vt:lpstr>worker registration page</vt:lpstr>
      <vt:lpstr>Login page</vt:lpstr>
      <vt:lpstr>Admin Home Page</vt:lpstr>
      <vt:lpstr>Service home page</vt:lpstr>
      <vt:lpstr>worker home page</vt:lpstr>
      <vt:lpstr>Manage profile</vt:lpstr>
      <vt:lpstr>Post job</vt:lpstr>
      <vt:lpstr>View jobs</vt:lpstr>
      <vt:lpstr>Post application form</vt:lpstr>
      <vt:lpstr>Manage application form</vt:lpstr>
      <vt:lpstr>View worker application</vt:lpstr>
      <vt:lpstr>Post complaint</vt:lpstr>
      <vt:lpstr>Post message to worker</vt:lpstr>
      <vt:lpstr>Post payment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provider &amp; seeker </dc:title>
  <cp:lastModifiedBy>Afnan K</cp:lastModifiedBy>
  <cp:revision>7</cp:revision>
  <dcterms:modified xsi:type="dcterms:W3CDTF">2024-04-07T18:04:37Z</dcterms:modified>
</cp:coreProperties>
</file>